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55"/>
  </p:notesMasterIdLst>
  <p:sldIdLst>
    <p:sldId id="402" r:id="rId3"/>
    <p:sldId id="300" r:id="rId4"/>
    <p:sldId id="384" r:id="rId5"/>
    <p:sldId id="385" r:id="rId6"/>
    <p:sldId id="388" r:id="rId7"/>
    <p:sldId id="387" r:id="rId8"/>
    <p:sldId id="267" r:id="rId9"/>
    <p:sldId id="407" r:id="rId10"/>
    <p:sldId id="360" r:id="rId11"/>
    <p:sldId id="390" r:id="rId12"/>
    <p:sldId id="392" r:id="rId13"/>
    <p:sldId id="338" r:id="rId14"/>
    <p:sldId id="302" r:id="rId15"/>
    <p:sldId id="259" r:id="rId16"/>
    <p:sldId id="324" r:id="rId17"/>
    <p:sldId id="325" r:id="rId18"/>
    <p:sldId id="326" r:id="rId19"/>
    <p:sldId id="303" r:id="rId20"/>
    <p:sldId id="304" r:id="rId21"/>
    <p:sldId id="305" r:id="rId22"/>
    <p:sldId id="320" r:id="rId23"/>
    <p:sldId id="322" r:id="rId24"/>
    <p:sldId id="321" r:id="rId25"/>
    <p:sldId id="317" r:id="rId26"/>
    <p:sldId id="327" r:id="rId27"/>
    <p:sldId id="391" r:id="rId28"/>
    <p:sldId id="330" r:id="rId29"/>
    <p:sldId id="406" r:id="rId30"/>
    <p:sldId id="328" r:id="rId31"/>
    <p:sldId id="332" r:id="rId32"/>
    <p:sldId id="393" r:id="rId33"/>
    <p:sldId id="404" r:id="rId34"/>
    <p:sldId id="403" r:id="rId35"/>
    <p:sldId id="394" r:id="rId36"/>
    <p:sldId id="280" r:id="rId37"/>
    <p:sldId id="395" r:id="rId38"/>
    <p:sldId id="397" r:id="rId39"/>
    <p:sldId id="400" r:id="rId40"/>
    <p:sldId id="396" r:id="rId41"/>
    <p:sldId id="319" r:id="rId42"/>
    <p:sldId id="339" r:id="rId43"/>
    <p:sldId id="331" r:id="rId44"/>
    <p:sldId id="389" r:id="rId45"/>
    <p:sldId id="401" r:id="rId46"/>
    <p:sldId id="340" r:id="rId47"/>
    <p:sldId id="341" r:id="rId48"/>
    <p:sldId id="333" r:id="rId49"/>
    <p:sldId id="334" r:id="rId50"/>
    <p:sldId id="337" r:id="rId51"/>
    <p:sldId id="318" r:id="rId52"/>
    <p:sldId id="405" r:id="rId53"/>
    <p:sldId id="38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59" autoAdjust="0"/>
  </p:normalViewPr>
  <p:slideViewPr>
    <p:cSldViewPr snapToGrid="0">
      <p:cViewPr varScale="1">
        <p:scale>
          <a:sx n="89" d="100"/>
          <a:sy n="89" d="100"/>
        </p:scale>
        <p:origin x="130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FBD37D-077B-4EA4-9CE6-A733F54DA3BB}" type="doc">
      <dgm:prSet loTypeId="urn:microsoft.com/office/officeart/2017/3/layout/DropPinTimeline" loCatId="process" qsTypeId="urn:microsoft.com/office/officeart/2005/8/quickstyle/simple2" qsCatId="simple" csTypeId="urn:microsoft.com/office/officeart/2005/8/colors/accent2_2" csCatId="accent2" phldr="1"/>
      <dgm:spPr/>
      <dgm:t>
        <a:bodyPr/>
        <a:lstStyle/>
        <a:p>
          <a:endParaRPr lang="en-US"/>
        </a:p>
      </dgm:t>
    </dgm:pt>
    <dgm:pt modelId="{53D5AC77-4E44-41A6-9C32-2356D4008D3D}">
      <dgm:prSet/>
      <dgm:spPr/>
      <dgm:t>
        <a:bodyPr/>
        <a:lstStyle/>
        <a:p>
          <a:pPr>
            <a:defRPr b="1"/>
          </a:pPr>
          <a:r>
            <a:rPr lang="en-US"/>
            <a:t>09:00</a:t>
          </a:r>
        </a:p>
      </dgm:t>
    </dgm:pt>
    <dgm:pt modelId="{2ABCB14C-816E-456F-8BFC-56B686EDD399}" type="parTrans" cxnId="{A3C9374A-E738-4A79-BAE5-76CCB7114451}">
      <dgm:prSet/>
      <dgm:spPr/>
      <dgm:t>
        <a:bodyPr/>
        <a:lstStyle/>
        <a:p>
          <a:endParaRPr lang="en-US"/>
        </a:p>
      </dgm:t>
    </dgm:pt>
    <dgm:pt modelId="{C3B4A992-F078-4F73-8AD6-E05660742389}" type="sibTrans" cxnId="{A3C9374A-E738-4A79-BAE5-76CCB7114451}">
      <dgm:prSet/>
      <dgm:spPr/>
      <dgm:t>
        <a:bodyPr/>
        <a:lstStyle/>
        <a:p>
          <a:endParaRPr lang="en-US"/>
        </a:p>
      </dgm:t>
    </dgm:pt>
    <dgm:pt modelId="{C131A062-35FB-4BE8-8A0C-DCDF5BEB7B20}">
      <dgm:prSet/>
      <dgm:spPr/>
      <dgm:t>
        <a:bodyPr/>
        <a:lstStyle/>
        <a:p>
          <a:r>
            <a:rPr lang="en-US"/>
            <a:t>Start of day, introductions</a:t>
          </a:r>
        </a:p>
      </dgm:t>
    </dgm:pt>
    <dgm:pt modelId="{FF2B0E18-7106-4D9F-89EA-A525A7B08062}" type="parTrans" cxnId="{A03B7D1F-91E2-47C3-AF1C-8DC472D191DC}">
      <dgm:prSet/>
      <dgm:spPr/>
      <dgm:t>
        <a:bodyPr/>
        <a:lstStyle/>
        <a:p>
          <a:endParaRPr lang="en-US"/>
        </a:p>
      </dgm:t>
    </dgm:pt>
    <dgm:pt modelId="{EE0F3A61-AFD5-4C09-8F18-7133E3CCF551}" type="sibTrans" cxnId="{A03B7D1F-91E2-47C3-AF1C-8DC472D191DC}">
      <dgm:prSet/>
      <dgm:spPr/>
      <dgm:t>
        <a:bodyPr/>
        <a:lstStyle/>
        <a:p>
          <a:endParaRPr lang="en-US"/>
        </a:p>
      </dgm:t>
    </dgm:pt>
    <dgm:pt modelId="{BFCBFEA3-E819-4F68-B3B5-4ACE4FA8D498}">
      <dgm:prSet/>
      <dgm:spPr/>
      <dgm:t>
        <a:bodyPr/>
        <a:lstStyle/>
        <a:p>
          <a:pPr>
            <a:defRPr b="1"/>
          </a:pPr>
          <a:r>
            <a:rPr lang="en-US" dirty="0"/>
            <a:t>09:</a:t>
          </a:r>
          <a:r>
            <a:rPr lang="en-DK" dirty="0"/>
            <a:t>30</a:t>
          </a:r>
          <a:endParaRPr lang="en-US" dirty="0"/>
        </a:p>
      </dgm:t>
    </dgm:pt>
    <dgm:pt modelId="{64DD5DC5-B067-45C4-BCEC-C907C1388736}" type="parTrans" cxnId="{8FC830B1-21EE-4F02-A6D4-E96E413622AB}">
      <dgm:prSet/>
      <dgm:spPr/>
      <dgm:t>
        <a:bodyPr/>
        <a:lstStyle/>
        <a:p>
          <a:endParaRPr lang="en-US"/>
        </a:p>
      </dgm:t>
    </dgm:pt>
    <dgm:pt modelId="{114FB6BB-84F9-4781-8C18-EEA8E87D62AD}" type="sibTrans" cxnId="{8FC830B1-21EE-4F02-A6D4-E96E413622AB}">
      <dgm:prSet/>
      <dgm:spPr/>
      <dgm:t>
        <a:bodyPr/>
        <a:lstStyle/>
        <a:p>
          <a:endParaRPr lang="en-US"/>
        </a:p>
      </dgm:t>
    </dgm:pt>
    <dgm:pt modelId="{91D9EFAF-FB07-4616-95FB-68D596D1F421}">
      <dgm:prSet/>
      <dgm:spPr/>
      <dgm:t>
        <a:bodyPr/>
        <a:lstStyle/>
        <a:p>
          <a:r>
            <a:rPr lang="en-US" dirty="0"/>
            <a:t>Review the customer case study</a:t>
          </a:r>
        </a:p>
      </dgm:t>
    </dgm:pt>
    <dgm:pt modelId="{9D7FD178-59BD-4C73-825E-0B7A7CB9084D}" type="parTrans" cxnId="{878EC9F3-7690-452E-8A1E-B3F6F3FB1DDB}">
      <dgm:prSet/>
      <dgm:spPr/>
      <dgm:t>
        <a:bodyPr/>
        <a:lstStyle/>
        <a:p>
          <a:endParaRPr lang="en-US"/>
        </a:p>
      </dgm:t>
    </dgm:pt>
    <dgm:pt modelId="{82AF91C2-EB61-4F30-B2D8-4BBC874369C9}" type="sibTrans" cxnId="{878EC9F3-7690-452E-8A1E-B3F6F3FB1DDB}">
      <dgm:prSet/>
      <dgm:spPr/>
      <dgm:t>
        <a:bodyPr/>
        <a:lstStyle/>
        <a:p>
          <a:endParaRPr lang="en-US"/>
        </a:p>
      </dgm:t>
    </dgm:pt>
    <dgm:pt modelId="{084104E5-9CD1-4A6A-A869-BE340EE17DA1}">
      <dgm:prSet/>
      <dgm:spPr/>
      <dgm:t>
        <a:bodyPr/>
        <a:lstStyle/>
        <a:p>
          <a:pPr>
            <a:defRPr b="1"/>
          </a:pPr>
          <a:r>
            <a:rPr lang="en-US" dirty="0"/>
            <a:t>09:</a:t>
          </a:r>
          <a:r>
            <a:rPr lang="en-DK" dirty="0"/>
            <a:t>4</a:t>
          </a:r>
          <a:r>
            <a:rPr lang="en-US" dirty="0"/>
            <a:t>0</a:t>
          </a:r>
        </a:p>
      </dgm:t>
    </dgm:pt>
    <dgm:pt modelId="{7C348F32-7E08-477F-9657-9E1B2071CA48}" type="parTrans" cxnId="{01605994-A628-4408-8DDB-B1211DA03063}">
      <dgm:prSet/>
      <dgm:spPr/>
      <dgm:t>
        <a:bodyPr/>
        <a:lstStyle/>
        <a:p>
          <a:endParaRPr lang="en-US"/>
        </a:p>
      </dgm:t>
    </dgm:pt>
    <dgm:pt modelId="{8BAB888E-1E93-4044-89D6-137AA7803470}" type="sibTrans" cxnId="{01605994-A628-4408-8DDB-B1211DA03063}">
      <dgm:prSet/>
      <dgm:spPr/>
      <dgm:t>
        <a:bodyPr/>
        <a:lstStyle/>
        <a:p>
          <a:endParaRPr lang="en-US"/>
        </a:p>
      </dgm:t>
    </dgm:pt>
    <dgm:pt modelId="{73B5071D-9D36-4008-B19C-02A28D6E35DB}">
      <dgm:prSet/>
      <dgm:spPr/>
      <dgm:t>
        <a:bodyPr/>
        <a:lstStyle/>
        <a:p>
          <a:r>
            <a:rPr lang="en-US" dirty="0"/>
            <a:t>Walkthrough, design solution</a:t>
          </a:r>
        </a:p>
      </dgm:t>
    </dgm:pt>
    <dgm:pt modelId="{075BC767-037D-40E5-A056-2DEB71FEC846}" type="parTrans" cxnId="{E436EC10-DD99-4946-ADF1-F43378687C92}">
      <dgm:prSet/>
      <dgm:spPr/>
      <dgm:t>
        <a:bodyPr/>
        <a:lstStyle/>
        <a:p>
          <a:endParaRPr lang="en-US"/>
        </a:p>
      </dgm:t>
    </dgm:pt>
    <dgm:pt modelId="{5F0ADC29-7858-4774-8752-69B20F9B5E1B}" type="sibTrans" cxnId="{E436EC10-DD99-4946-ADF1-F43378687C92}">
      <dgm:prSet/>
      <dgm:spPr/>
      <dgm:t>
        <a:bodyPr/>
        <a:lstStyle/>
        <a:p>
          <a:endParaRPr lang="en-US"/>
        </a:p>
      </dgm:t>
    </dgm:pt>
    <dgm:pt modelId="{383C89C4-1E24-4B96-B7E5-4648289D5481}">
      <dgm:prSet/>
      <dgm:spPr/>
      <dgm:t>
        <a:bodyPr/>
        <a:lstStyle/>
        <a:p>
          <a:pPr>
            <a:defRPr b="1"/>
          </a:pPr>
          <a:r>
            <a:rPr lang="en-DK" dirty="0"/>
            <a:t>09:50</a:t>
          </a:r>
          <a:endParaRPr lang="en-US" dirty="0"/>
        </a:p>
      </dgm:t>
    </dgm:pt>
    <dgm:pt modelId="{D82A747E-0AAA-435F-A577-0064993AD7B8}" type="parTrans" cxnId="{20EA54A4-EDCD-4779-BACB-AD86E0046395}">
      <dgm:prSet/>
      <dgm:spPr/>
      <dgm:t>
        <a:bodyPr/>
        <a:lstStyle/>
        <a:p>
          <a:endParaRPr lang="en-US"/>
        </a:p>
      </dgm:t>
    </dgm:pt>
    <dgm:pt modelId="{315D4F61-4185-4B26-B586-F2CE3BA822DD}" type="sibTrans" cxnId="{20EA54A4-EDCD-4779-BACB-AD86E0046395}">
      <dgm:prSet/>
      <dgm:spPr/>
      <dgm:t>
        <a:bodyPr/>
        <a:lstStyle/>
        <a:p>
          <a:endParaRPr lang="en-US"/>
        </a:p>
      </dgm:t>
    </dgm:pt>
    <dgm:pt modelId="{65F39833-1AD5-4D6F-83E4-E0EF96E2E6B2}">
      <dgm:prSet/>
      <dgm:spPr/>
      <dgm:t>
        <a:bodyPr/>
        <a:lstStyle/>
        <a:p>
          <a:r>
            <a:rPr lang="en-US" dirty="0"/>
            <a:t>Break</a:t>
          </a:r>
        </a:p>
      </dgm:t>
    </dgm:pt>
    <dgm:pt modelId="{09D12B03-A2BC-4139-92F0-7A5832E441E7}" type="parTrans" cxnId="{CC184612-3544-4017-A92E-F37257C6F32F}">
      <dgm:prSet/>
      <dgm:spPr/>
      <dgm:t>
        <a:bodyPr/>
        <a:lstStyle/>
        <a:p>
          <a:endParaRPr lang="en-US"/>
        </a:p>
      </dgm:t>
    </dgm:pt>
    <dgm:pt modelId="{438B6F25-3155-47F1-A319-D2F62E20C8D2}" type="sibTrans" cxnId="{CC184612-3544-4017-A92E-F37257C6F32F}">
      <dgm:prSet/>
      <dgm:spPr/>
      <dgm:t>
        <a:bodyPr/>
        <a:lstStyle/>
        <a:p>
          <a:endParaRPr lang="en-US"/>
        </a:p>
      </dgm:t>
    </dgm:pt>
    <dgm:pt modelId="{23D52799-AD12-4CAB-AD31-43A706B9DE80}">
      <dgm:prSet/>
      <dgm:spPr/>
      <dgm:t>
        <a:bodyPr/>
        <a:lstStyle/>
        <a:p>
          <a:pPr>
            <a:defRPr b="1"/>
          </a:pPr>
          <a:r>
            <a:rPr lang="en-US" dirty="0"/>
            <a:t>1</a:t>
          </a:r>
          <a:r>
            <a:rPr lang="en-DK" dirty="0"/>
            <a:t>0</a:t>
          </a:r>
          <a:r>
            <a:rPr lang="en-US" dirty="0"/>
            <a:t>:</a:t>
          </a:r>
          <a:r>
            <a:rPr lang="en-DK" dirty="0"/>
            <a:t>50</a:t>
          </a:r>
          <a:endParaRPr lang="en-US" dirty="0"/>
        </a:p>
      </dgm:t>
    </dgm:pt>
    <dgm:pt modelId="{136B600F-2B25-44DF-90E6-0D05A5785795}" type="parTrans" cxnId="{66E9F6FA-C630-4C08-9808-C0EAE6896C6C}">
      <dgm:prSet/>
      <dgm:spPr/>
      <dgm:t>
        <a:bodyPr/>
        <a:lstStyle/>
        <a:p>
          <a:endParaRPr lang="en-US"/>
        </a:p>
      </dgm:t>
    </dgm:pt>
    <dgm:pt modelId="{98DA89B0-0264-490C-A943-B26D593BD726}" type="sibTrans" cxnId="{66E9F6FA-C630-4C08-9808-C0EAE6896C6C}">
      <dgm:prSet/>
      <dgm:spPr/>
      <dgm:t>
        <a:bodyPr/>
        <a:lstStyle/>
        <a:p>
          <a:endParaRPr lang="en-US"/>
        </a:p>
      </dgm:t>
    </dgm:pt>
    <dgm:pt modelId="{9E8D7AD1-E344-461F-9C50-8B6FC4A27ED3}">
      <dgm:prSet/>
      <dgm:spPr/>
      <dgm:t>
        <a:bodyPr/>
        <a:lstStyle/>
        <a:p>
          <a:r>
            <a:rPr lang="en-DK" dirty="0"/>
            <a:t>Break</a:t>
          </a:r>
          <a:endParaRPr lang="en-US" dirty="0"/>
        </a:p>
      </dgm:t>
    </dgm:pt>
    <dgm:pt modelId="{6E5E1711-9B17-4F81-84F6-3362067D831A}" type="parTrans" cxnId="{C151E262-CBFC-409B-B34B-A7324F758D9F}">
      <dgm:prSet/>
      <dgm:spPr/>
      <dgm:t>
        <a:bodyPr/>
        <a:lstStyle/>
        <a:p>
          <a:endParaRPr lang="en-US"/>
        </a:p>
      </dgm:t>
    </dgm:pt>
    <dgm:pt modelId="{70F53C8F-1727-4B7D-82BC-DD6EC759ACDD}" type="sibTrans" cxnId="{C151E262-CBFC-409B-B34B-A7324F758D9F}">
      <dgm:prSet/>
      <dgm:spPr/>
      <dgm:t>
        <a:bodyPr/>
        <a:lstStyle/>
        <a:p>
          <a:endParaRPr lang="en-US"/>
        </a:p>
      </dgm:t>
    </dgm:pt>
    <dgm:pt modelId="{05EC93F4-99DB-43F6-9ADF-9E3E44C02F50}">
      <dgm:prSet/>
      <dgm:spPr/>
      <dgm:t>
        <a:bodyPr/>
        <a:lstStyle/>
        <a:p>
          <a:pPr>
            <a:defRPr b="1"/>
          </a:pPr>
          <a:r>
            <a:rPr lang="en-US" dirty="0"/>
            <a:t>11:45 – 12:00</a:t>
          </a:r>
        </a:p>
      </dgm:t>
    </dgm:pt>
    <dgm:pt modelId="{32CAF622-9CAB-4231-B94D-3F3CBF6F8D28}" type="parTrans" cxnId="{F9878BE6-77DB-4E7F-BB14-402878956A9D}">
      <dgm:prSet/>
      <dgm:spPr/>
      <dgm:t>
        <a:bodyPr/>
        <a:lstStyle/>
        <a:p>
          <a:endParaRPr lang="en-US"/>
        </a:p>
      </dgm:t>
    </dgm:pt>
    <dgm:pt modelId="{76C0C2FA-400A-40B7-9AC9-82A3DD5F5133}" type="sibTrans" cxnId="{F9878BE6-77DB-4E7F-BB14-402878956A9D}">
      <dgm:prSet/>
      <dgm:spPr/>
      <dgm:t>
        <a:bodyPr/>
        <a:lstStyle/>
        <a:p>
          <a:endParaRPr lang="en-US"/>
        </a:p>
      </dgm:t>
    </dgm:pt>
    <dgm:pt modelId="{237D270D-226E-42A8-A811-FDD45CA68D61}">
      <dgm:prSet/>
      <dgm:spPr/>
      <dgm:t>
        <a:bodyPr/>
        <a:lstStyle/>
        <a:p>
          <a:r>
            <a:rPr lang="en-DK" dirty="0"/>
            <a:t>Introduction to HOL       &amp; </a:t>
          </a:r>
          <a:r>
            <a:rPr lang="en-US" dirty="0"/>
            <a:t>Wrap up</a:t>
          </a:r>
        </a:p>
      </dgm:t>
    </dgm:pt>
    <dgm:pt modelId="{CA8FB8F7-30F1-4EF4-A538-23C9B8A42EDF}" type="parTrans" cxnId="{D254962B-1499-4BC7-819C-E94F0D91A8AF}">
      <dgm:prSet/>
      <dgm:spPr/>
      <dgm:t>
        <a:bodyPr/>
        <a:lstStyle/>
        <a:p>
          <a:endParaRPr lang="en-US"/>
        </a:p>
      </dgm:t>
    </dgm:pt>
    <dgm:pt modelId="{0966F2F0-37DE-4C5D-B578-08740673AD6A}" type="sibTrans" cxnId="{D254962B-1499-4BC7-819C-E94F0D91A8AF}">
      <dgm:prSet/>
      <dgm:spPr/>
      <dgm:t>
        <a:bodyPr/>
        <a:lstStyle/>
        <a:p>
          <a:endParaRPr lang="en-US"/>
        </a:p>
      </dgm:t>
    </dgm:pt>
    <dgm:pt modelId="{29CC44CF-8C03-4882-BEE7-7C1069198D6F}">
      <dgm:prSet/>
      <dgm:spPr/>
      <dgm:t>
        <a:bodyPr/>
        <a:lstStyle/>
        <a:p>
          <a:pPr>
            <a:defRPr b="1"/>
          </a:pPr>
          <a:r>
            <a:rPr lang="en-US" dirty="0"/>
            <a:t>10:</a:t>
          </a:r>
          <a:r>
            <a:rPr lang="en-DK" dirty="0"/>
            <a:t>00</a:t>
          </a:r>
          <a:endParaRPr lang="en-US" dirty="0"/>
        </a:p>
      </dgm:t>
    </dgm:pt>
    <dgm:pt modelId="{0C7E2C40-9BC2-4DAD-A8E3-879E6B30F0AC}" type="parTrans" cxnId="{AA43CD52-DB36-4ED7-9205-2EA4A160071D}">
      <dgm:prSet/>
      <dgm:spPr/>
      <dgm:t>
        <a:bodyPr/>
        <a:lstStyle/>
        <a:p>
          <a:endParaRPr lang="en-SE"/>
        </a:p>
      </dgm:t>
    </dgm:pt>
    <dgm:pt modelId="{B29097E4-3650-4138-A6E3-03D8455135A6}" type="sibTrans" cxnId="{AA43CD52-DB36-4ED7-9205-2EA4A160071D}">
      <dgm:prSet/>
      <dgm:spPr/>
      <dgm:t>
        <a:bodyPr/>
        <a:lstStyle/>
        <a:p>
          <a:endParaRPr lang="en-SE"/>
        </a:p>
      </dgm:t>
    </dgm:pt>
    <dgm:pt modelId="{667B268A-A78B-4897-AB14-7A0B778815A4}">
      <dgm:prSet/>
      <dgm:spPr/>
      <dgm:t>
        <a:bodyPr/>
        <a:lstStyle/>
        <a:p>
          <a:r>
            <a:rPr lang="en-US" dirty="0"/>
            <a:t>P</a:t>
          </a:r>
          <a:r>
            <a:rPr lang="en-DK" dirty="0"/>
            <a:t>purposed solution Deep dive</a:t>
          </a:r>
          <a:endParaRPr lang="en-US" dirty="0"/>
        </a:p>
      </dgm:t>
    </dgm:pt>
    <dgm:pt modelId="{1AB5A6E2-DC3E-45F9-A1BE-92D19F32C6FA}" type="parTrans" cxnId="{5331BD01-540B-408E-A178-91FB358290BB}">
      <dgm:prSet/>
      <dgm:spPr/>
      <dgm:t>
        <a:bodyPr/>
        <a:lstStyle/>
        <a:p>
          <a:endParaRPr lang="en-SE"/>
        </a:p>
      </dgm:t>
    </dgm:pt>
    <dgm:pt modelId="{6930610B-94DE-4385-B24A-81839D06FA75}" type="sibTrans" cxnId="{5331BD01-540B-408E-A178-91FB358290BB}">
      <dgm:prSet/>
      <dgm:spPr/>
      <dgm:t>
        <a:bodyPr/>
        <a:lstStyle/>
        <a:p>
          <a:endParaRPr lang="en-SE"/>
        </a:p>
      </dgm:t>
    </dgm:pt>
    <dgm:pt modelId="{A63EECEB-F1C6-427B-BB09-4669EE4ACA5F}">
      <dgm:prSet/>
      <dgm:spPr/>
      <dgm:t>
        <a:bodyPr/>
        <a:lstStyle/>
        <a:p>
          <a:pPr>
            <a:defRPr b="1"/>
          </a:pPr>
          <a:r>
            <a:rPr lang="en-DK" dirty="0"/>
            <a:t>11:00</a:t>
          </a:r>
          <a:endParaRPr lang="en-US" dirty="0"/>
        </a:p>
      </dgm:t>
    </dgm:pt>
    <dgm:pt modelId="{CDD64553-5BC4-4AD2-831B-DA7DA26ECC69}" type="parTrans" cxnId="{CD4A0D5F-1D89-401C-B8A5-43F2BEB4C57D}">
      <dgm:prSet/>
      <dgm:spPr/>
      <dgm:t>
        <a:bodyPr/>
        <a:lstStyle/>
        <a:p>
          <a:endParaRPr lang="en-DK"/>
        </a:p>
      </dgm:t>
    </dgm:pt>
    <dgm:pt modelId="{DD986139-446D-4B67-BBC1-7AFABD1D79B5}" type="sibTrans" cxnId="{CD4A0D5F-1D89-401C-B8A5-43F2BEB4C57D}">
      <dgm:prSet/>
      <dgm:spPr/>
      <dgm:t>
        <a:bodyPr/>
        <a:lstStyle/>
        <a:p>
          <a:endParaRPr lang="en-DK"/>
        </a:p>
      </dgm:t>
    </dgm:pt>
    <dgm:pt modelId="{334FA44E-2AF0-4B24-B593-D484184026D3}">
      <dgm:prSet/>
      <dgm:spPr/>
      <dgm:t>
        <a:bodyPr/>
        <a:lstStyle/>
        <a:p>
          <a:r>
            <a:rPr lang="en-US" dirty="0"/>
            <a:t>P</a:t>
          </a:r>
          <a:r>
            <a:rPr lang="en-DK" dirty="0"/>
            <a:t>purposed solution continued</a:t>
          </a:r>
          <a:endParaRPr lang="en-US" dirty="0"/>
        </a:p>
      </dgm:t>
    </dgm:pt>
    <dgm:pt modelId="{B612F768-1A82-4FD9-B29C-254E7D6898F2}" type="parTrans" cxnId="{D1642ABB-077D-44A4-8A81-6FF251C2F023}">
      <dgm:prSet/>
      <dgm:spPr/>
      <dgm:t>
        <a:bodyPr/>
        <a:lstStyle/>
        <a:p>
          <a:endParaRPr lang="en-DK"/>
        </a:p>
      </dgm:t>
    </dgm:pt>
    <dgm:pt modelId="{29BFBEA6-7608-4C82-9BC9-48767B3E841F}" type="sibTrans" cxnId="{D1642ABB-077D-44A4-8A81-6FF251C2F023}">
      <dgm:prSet/>
      <dgm:spPr/>
      <dgm:t>
        <a:bodyPr/>
        <a:lstStyle/>
        <a:p>
          <a:endParaRPr lang="en-DK"/>
        </a:p>
      </dgm:t>
    </dgm:pt>
    <dgm:pt modelId="{E1B113E5-7E31-41F0-B5FF-D9D66F80BC2F}" type="pres">
      <dgm:prSet presAssocID="{03FBD37D-077B-4EA4-9CE6-A733F54DA3BB}" presName="root" presStyleCnt="0">
        <dgm:presLayoutVars>
          <dgm:chMax/>
          <dgm:chPref/>
          <dgm:animLvl val="lvl"/>
        </dgm:presLayoutVars>
      </dgm:prSet>
      <dgm:spPr/>
    </dgm:pt>
    <dgm:pt modelId="{F80D2355-CE4C-4668-BEBE-DCEE71B15892}" type="pres">
      <dgm:prSet presAssocID="{03FBD37D-077B-4EA4-9CE6-A733F54DA3BB}" presName="divider" presStyleLbl="fgAcc1" presStyleIdx="0" presStyleCnt="9"/>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95BFF0FF-1437-4D09-A5A2-25BEE3FBA841}" type="pres">
      <dgm:prSet presAssocID="{03FBD37D-077B-4EA4-9CE6-A733F54DA3BB}" presName="nodes" presStyleCnt="0">
        <dgm:presLayoutVars>
          <dgm:chMax/>
          <dgm:chPref/>
          <dgm:animLvl val="lvl"/>
        </dgm:presLayoutVars>
      </dgm:prSet>
      <dgm:spPr/>
    </dgm:pt>
    <dgm:pt modelId="{FA2646F0-6B98-4516-89DB-EF488083AE26}" type="pres">
      <dgm:prSet presAssocID="{53D5AC77-4E44-41A6-9C32-2356D4008D3D}" presName="composite" presStyleCnt="0"/>
      <dgm:spPr/>
    </dgm:pt>
    <dgm:pt modelId="{F763BF5F-FEA6-4C19-9F99-FC69A53D93EA}" type="pres">
      <dgm:prSet presAssocID="{53D5AC77-4E44-41A6-9C32-2356D4008D3D}" presName="ConnectorPoint" presStyleLbl="lnNode1" presStyleIdx="0"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5DC222A0-8C68-41AD-A5B3-5309806365C9}" type="pres">
      <dgm:prSet presAssocID="{53D5AC77-4E44-41A6-9C32-2356D4008D3D}" presName="DropPinPlaceHolder" presStyleCnt="0"/>
      <dgm:spPr/>
    </dgm:pt>
    <dgm:pt modelId="{ACCB1D90-72A5-4647-A22E-3F69CBE80FDE}" type="pres">
      <dgm:prSet presAssocID="{53D5AC77-4E44-41A6-9C32-2356D4008D3D}" presName="DropPin" presStyleLbl="alignNode1" presStyleIdx="0" presStyleCnt="8"/>
      <dgm:spPr/>
    </dgm:pt>
    <dgm:pt modelId="{AAA1D689-259F-4FE7-A4C4-34D4F30B5A13}" type="pres">
      <dgm:prSet presAssocID="{53D5AC77-4E44-41A6-9C32-2356D4008D3D}" presName="Ellipse" presStyleLbl="fgAcc1" presStyleIdx="1" presStyleCnt="9"/>
      <dgm:spPr>
        <a:solidFill>
          <a:schemeClr val="lt1">
            <a:alpha val="90000"/>
            <a:hueOff val="0"/>
            <a:satOff val="0"/>
            <a:lumOff val="0"/>
            <a:alphaOff val="0"/>
          </a:schemeClr>
        </a:solidFill>
        <a:ln w="25400" cap="flat" cmpd="sng" algn="ctr">
          <a:noFill/>
          <a:prstDash val="solid"/>
        </a:ln>
        <a:effectLst/>
      </dgm:spPr>
    </dgm:pt>
    <dgm:pt modelId="{977CC627-E177-43FB-B291-3975B611E407}" type="pres">
      <dgm:prSet presAssocID="{53D5AC77-4E44-41A6-9C32-2356D4008D3D}" presName="L2TextContainer" presStyleLbl="revTx" presStyleIdx="0" presStyleCnt="16">
        <dgm:presLayoutVars>
          <dgm:bulletEnabled val="1"/>
        </dgm:presLayoutVars>
      </dgm:prSet>
      <dgm:spPr/>
    </dgm:pt>
    <dgm:pt modelId="{26A76E1E-16F0-4E3D-AC54-DB74E20C1C05}" type="pres">
      <dgm:prSet presAssocID="{53D5AC77-4E44-41A6-9C32-2356D4008D3D}" presName="L1TextContainer" presStyleLbl="revTx" presStyleIdx="1" presStyleCnt="16">
        <dgm:presLayoutVars>
          <dgm:chMax val="1"/>
          <dgm:chPref val="1"/>
          <dgm:bulletEnabled val="1"/>
        </dgm:presLayoutVars>
      </dgm:prSet>
      <dgm:spPr/>
    </dgm:pt>
    <dgm:pt modelId="{C3A1CF01-EA78-4AAF-B2FC-D32FCF89FAF2}" type="pres">
      <dgm:prSet presAssocID="{53D5AC77-4E44-41A6-9C32-2356D4008D3D}" presName="ConnectLine" presStyleLbl="sibTrans1D1" presStyleIdx="0" presStyleCnt="8"/>
      <dgm:spPr>
        <a:noFill/>
        <a:ln w="12700" cap="flat" cmpd="sng" algn="ctr">
          <a:solidFill>
            <a:schemeClr val="accent2">
              <a:hueOff val="0"/>
              <a:satOff val="0"/>
              <a:lumOff val="0"/>
              <a:alphaOff val="0"/>
            </a:schemeClr>
          </a:solidFill>
          <a:prstDash val="dash"/>
        </a:ln>
        <a:effectLst/>
      </dgm:spPr>
    </dgm:pt>
    <dgm:pt modelId="{3EC791E9-0A3B-42A9-BD74-05D0C2917092}" type="pres">
      <dgm:prSet presAssocID="{53D5AC77-4E44-41A6-9C32-2356D4008D3D}" presName="EmptyPlaceHolder" presStyleCnt="0"/>
      <dgm:spPr/>
    </dgm:pt>
    <dgm:pt modelId="{6B09008A-6796-495B-92AD-5D543BF530BE}" type="pres">
      <dgm:prSet presAssocID="{C3B4A992-F078-4F73-8AD6-E05660742389}" presName="spaceBetweenRectangles" presStyleCnt="0"/>
      <dgm:spPr/>
    </dgm:pt>
    <dgm:pt modelId="{DB53C9C2-4835-4C43-8990-3C82E4F68E2F}" type="pres">
      <dgm:prSet presAssocID="{BFCBFEA3-E819-4F68-B3B5-4ACE4FA8D498}" presName="composite" presStyleCnt="0"/>
      <dgm:spPr/>
    </dgm:pt>
    <dgm:pt modelId="{9C01D0E1-A7FB-4366-BB30-0B934D7C6D1C}" type="pres">
      <dgm:prSet presAssocID="{BFCBFEA3-E819-4F68-B3B5-4ACE4FA8D498}" presName="ConnectorPoint" presStyleLbl="lnNode1" presStyleIdx="1"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C8D579-8B03-4BBD-9F8B-A8BC523E2E66}" type="pres">
      <dgm:prSet presAssocID="{BFCBFEA3-E819-4F68-B3B5-4ACE4FA8D498}" presName="DropPinPlaceHolder" presStyleCnt="0"/>
      <dgm:spPr/>
    </dgm:pt>
    <dgm:pt modelId="{ABE25C05-4124-4118-B0A3-382E80013A17}" type="pres">
      <dgm:prSet presAssocID="{BFCBFEA3-E819-4F68-B3B5-4ACE4FA8D498}" presName="DropPin" presStyleLbl="alignNode1" presStyleIdx="1" presStyleCnt="8"/>
      <dgm:spPr/>
    </dgm:pt>
    <dgm:pt modelId="{82B54A1E-9F9C-421A-9347-B7CDDF13FCB6}" type="pres">
      <dgm:prSet presAssocID="{BFCBFEA3-E819-4F68-B3B5-4ACE4FA8D498}" presName="Ellipse" presStyleLbl="fgAcc1" presStyleIdx="2" presStyleCnt="9"/>
      <dgm:spPr>
        <a:solidFill>
          <a:schemeClr val="lt1">
            <a:alpha val="90000"/>
            <a:hueOff val="0"/>
            <a:satOff val="0"/>
            <a:lumOff val="0"/>
            <a:alphaOff val="0"/>
          </a:schemeClr>
        </a:solidFill>
        <a:ln w="25400" cap="flat" cmpd="sng" algn="ctr">
          <a:noFill/>
          <a:prstDash val="solid"/>
        </a:ln>
        <a:effectLst/>
      </dgm:spPr>
    </dgm:pt>
    <dgm:pt modelId="{E6881EDE-3BA1-443B-841A-F0CD8DF7A19F}" type="pres">
      <dgm:prSet presAssocID="{BFCBFEA3-E819-4F68-B3B5-4ACE4FA8D498}" presName="L2TextContainer" presStyleLbl="revTx" presStyleIdx="2" presStyleCnt="16">
        <dgm:presLayoutVars>
          <dgm:bulletEnabled val="1"/>
        </dgm:presLayoutVars>
      </dgm:prSet>
      <dgm:spPr/>
    </dgm:pt>
    <dgm:pt modelId="{E1FA3C79-94F8-4262-ADD6-13F675E37F68}" type="pres">
      <dgm:prSet presAssocID="{BFCBFEA3-E819-4F68-B3B5-4ACE4FA8D498}" presName="L1TextContainer" presStyleLbl="revTx" presStyleIdx="3" presStyleCnt="16">
        <dgm:presLayoutVars>
          <dgm:chMax val="1"/>
          <dgm:chPref val="1"/>
          <dgm:bulletEnabled val="1"/>
        </dgm:presLayoutVars>
      </dgm:prSet>
      <dgm:spPr/>
    </dgm:pt>
    <dgm:pt modelId="{079D7384-4D6E-4FA1-9F5C-4875F1A46874}" type="pres">
      <dgm:prSet presAssocID="{BFCBFEA3-E819-4F68-B3B5-4ACE4FA8D498}" presName="ConnectLine" presStyleLbl="sibTrans1D1" presStyleIdx="1" presStyleCnt="8"/>
      <dgm:spPr>
        <a:noFill/>
        <a:ln w="12700" cap="flat" cmpd="sng" algn="ctr">
          <a:solidFill>
            <a:schemeClr val="accent2">
              <a:hueOff val="0"/>
              <a:satOff val="0"/>
              <a:lumOff val="0"/>
              <a:alphaOff val="0"/>
            </a:schemeClr>
          </a:solidFill>
          <a:prstDash val="dash"/>
        </a:ln>
        <a:effectLst/>
      </dgm:spPr>
    </dgm:pt>
    <dgm:pt modelId="{DCD689B4-8F06-4137-81DD-5E203AF8103B}" type="pres">
      <dgm:prSet presAssocID="{BFCBFEA3-E819-4F68-B3B5-4ACE4FA8D498}" presName="EmptyPlaceHolder" presStyleCnt="0"/>
      <dgm:spPr/>
    </dgm:pt>
    <dgm:pt modelId="{0AC2254B-6095-4C08-8250-3B0F1FA2FA3D}" type="pres">
      <dgm:prSet presAssocID="{114FB6BB-84F9-4781-8C18-EEA8E87D62AD}" presName="spaceBetweenRectangles" presStyleCnt="0"/>
      <dgm:spPr/>
    </dgm:pt>
    <dgm:pt modelId="{D6951688-D53B-442A-8EB5-BA2DCFF20387}" type="pres">
      <dgm:prSet presAssocID="{084104E5-9CD1-4A6A-A869-BE340EE17DA1}" presName="composite" presStyleCnt="0"/>
      <dgm:spPr/>
    </dgm:pt>
    <dgm:pt modelId="{2836BF2C-1822-4DD5-8372-9649E70D40A9}" type="pres">
      <dgm:prSet presAssocID="{084104E5-9CD1-4A6A-A869-BE340EE17DA1}" presName="ConnectorPoint" presStyleLbl="lnNode1" presStyleIdx="2"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BC80480-47B8-4976-B2E5-54575B690425}" type="pres">
      <dgm:prSet presAssocID="{084104E5-9CD1-4A6A-A869-BE340EE17DA1}" presName="DropPinPlaceHolder" presStyleCnt="0"/>
      <dgm:spPr/>
    </dgm:pt>
    <dgm:pt modelId="{9A6870E5-ACA8-40CA-9BE8-2DE691F6CC45}" type="pres">
      <dgm:prSet presAssocID="{084104E5-9CD1-4A6A-A869-BE340EE17DA1}" presName="DropPin" presStyleLbl="alignNode1" presStyleIdx="2" presStyleCnt="8"/>
      <dgm:spPr/>
    </dgm:pt>
    <dgm:pt modelId="{244A050D-3AA6-4967-8833-C17FDDA50171}" type="pres">
      <dgm:prSet presAssocID="{084104E5-9CD1-4A6A-A869-BE340EE17DA1}" presName="Ellipse" presStyleLbl="fgAcc1" presStyleIdx="3" presStyleCnt="9"/>
      <dgm:spPr>
        <a:solidFill>
          <a:schemeClr val="lt1">
            <a:alpha val="90000"/>
            <a:hueOff val="0"/>
            <a:satOff val="0"/>
            <a:lumOff val="0"/>
            <a:alphaOff val="0"/>
          </a:schemeClr>
        </a:solidFill>
        <a:ln w="25400" cap="flat" cmpd="sng" algn="ctr">
          <a:noFill/>
          <a:prstDash val="solid"/>
        </a:ln>
        <a:effectLst/>
      </dgm:spPr>
    </dgm:pt>
    <dgm:pt modelId="{FD50627E-6932-448C-BF19-E66F457A3CC9}" type="pres">
      <dgm:prSet presAssocID="{084104E5-9CD1-4A6A-A869-BE340EE17DA1}" presName="L2TextContainer" presStyleLbl="revTx" presStyleIdx="4" presStyleCnt="16">
        <dgm:presLayoutVars>
          <dgm:bulletEnabled val="1"/>
        </dgm:presLayoutVars>
      </dgm:prSet>
      <dgm:spPr/>
    </dgm:pt>
    <dgm:pt modelId="{CF1035D8-6226-4988-8784-B3DBF6285580}" type="pres">
      <dgm:prSet presAssocID="{084104E5-9CD1-4A6A-A869-BE340EE17DA1}" presName="L1TextContainer" presStyleLbl="revTx" presStyleIdx="5" presStyleCnt="16">
        <dgm:presLayoutVars>
          <dgm:chMax val="1"/>
          <dgm:chPref val="1"/>
          <dgm:bulletEnabled val="1"/>
        </dgm:presLayoutVars>
      </dgm:prSet>
      <dgm:spPr/>
    </dgm:pt>
    <dgm:pt modelId="{7A50C8FA-B0EA-40DC-9A5C-7FB8DDCC8694}" type="pres">
      <dgm:prSet presAssocID="{084104E5-9CD1-4A6A-A869-BE340EE17DA1}" presName="ConnectLine" presStyleLbl="sibTrans1D1" presStyleIdx="2" presStyleCnt="8"/>
      <dgm:spPr>
        <a:noFill/>
        <a:ln w="12700" cap="flat" cmpd="sng" algn="ctr">
          <a:solidFill>
            <a:schemeClr val="accent2">
              <a:hueOff val="0"/>
              <a:satOff val="0"/>
              <a:lumOff val="0"/>
              <a:alphaOff val="0"/>
            </a:schemeClr>
          </a:solidFill>
          <a:prstDash val="dash"/>
        </a:ln>
        <a:effectLst/>
      </dgm:spPr>
    </dgm:pt>
    <dgm:pt modelId="{20DA5B73-E359-48FC-B22A-FF21B711DF73}" type="pres">
      <dgm:prSet presAssocID="{084104E5-9CD1-4A6A-A869-BE340EE17DA1}" presName="EmptyPlaceHolder" presStyleCnt="0"/>
      <dgm:spPr/>
    </dgm:pt>
    <dgm:pt modelId="{55DECF4D-B9CF-4598-8BAD-9C29F41A7C9C}" type="pres">
      <dgm:prSet presAssocID="{8BAB888E-1E93-4044-89D6-137AA7803470}" presName="spaceBetweenRectangles" presStyleCnt="0"/>
      <dgm:spPr/>
    </dgm:pt>
    <dgm:pt modelId="{FB301924-885D-4492-B5BD-938DE7A10DE9}" type="pres">
      <dgm:prSet presAssocID="{383C89C4-1E24-4B96-B7E5-4648289D5481}" presName="composite" presStyleCnt="0"/>
      <dgm:spPr/>
    </dgm:pt>
    <dgm:pt modelId="{D11D2332-B1B9-44B3-8AF1-AEC62BADBABE}" type="pres">
      <dgm:prSet presAssocID="{383C89C4-1E24-4B96-B7E5-4648289D5481}" presName="ConnectorPoint" presStyleLbl="lnNode1" presStyleIdx="3"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3C2244F-30CC-4F13-A0E2-8DE5AF18F01A}" type="pres">
      <dgm:prSet presAssocID="{383C89C4-1E24-4B96-B7E5-4648289D5481}" presName="DropPinPlaceHolder" presStyleCnt="0"/>
      <dgm:spPr/>
    </dgm:pt>
    <dgm:pt modelId="{761D20C6-BE2B-43B7-9B85-5C22F4D49BDA}" type="pres">
      <dgm:prSet presAssocID="{383C89C4-1E24-4B96-B7E5-4648289D5481}" presName="DropPin" presStyleLbl="alignNode1" presStyleIdx="3" presStyleCnt="8"/>
      <dgm:spPr/>
    </dgm:pt>
    <dgm:pt modelId="{D7100732-E556-4715-AC0B-F3C1D0666561}" type="pres">
      <dgm:prSet presAssocID="{383C89C4-1E24-4B96-B7E5-4648289D5481}" presName="Ellipse" presStyleLbl="fgAcc1" presStyleIdx="4" presStyleCnt="9"/>
      <dgm:spPr>
        <a:solidFill>
          <a:schemeClr val="lt1">
            <a:alpha val="90000"/>
            <a:hueOff val="0"/>
            <a:satOff val="0"/>
            <a:lumOff val="0"/>
            <a:alphaOff val="0"/>
          </a:schemeClr>
        </a:solidFill>
        <a:ln w="25400" cap="flat" cmpd="sng" algn="ctr">
          <a:noFill/>
          <a:prstDash val="solid"/>
        </a:ln>
        <a:effectLst/>
      </dgm:spPr>
    </dgm:pt>
    <dgm:pt modelId="{F5862D4C-821D-43AD-9E0B-F548DC0AE188}" type="pres">
      <dgm:prSet presAssocID="{383C89C4-1E24-4B96-B7E5-4648289D5481}" presName="L2TextContainer" presStyleLbl="revTx" presStyleIdx="6" presStyleCnt="16">
        <dgm:presLayoutVars>
          <dgm:bulletEnabled val="1"/>
        </dgm:presLayoutVars>
      </dgm:prSet>
      <dgm:spPr/>
    </dgm:pt>
    <dgm:pt modelId="{A4871345-25C3-4B55-A167-9EE221DDA250}" type="pres">
      <dgm:prSet presAssocID="{383C89C4-1E24-4B96-B7E5-4648289D5481}" presName="L1TextContainer" presStyleLbl="revTx" presStyleIdx="7" presStyleCnt="16">
        <dgm:presLayoutVars>
          <dgm:chMax val="1"/>
          <dgm:chPref val="1"/>
          <dgm:bulletEnabled val="1"/>
        </dgm:presLayoutVars>
      </dgm:prSet>
      <dgm:spPr/>
    </dgm:pt>
    <dgm:pt modelId="{9373A3E5-699B-482A-AD1B-75EB039C26BE}" type="pres">
      <dgm:prSet presAssocID="{383C89C4-1E24-4B96-B7E5-4648289D5481}" presName="ConnectLine" presStyleLbl="sibTrans1D1" presStyleIdx="3" presStyleCnt="8"/>
      <dgm:spPr>
        <a:noFill/>
        <a:ln w="12700" cap="flat" cmpd="sng" algn="ctr">
          <a:solidFill>
            <a:schemeClr val="accent2">
              <a:hueOff val="0"/>
              <a:satOff val="0"/>
              <a:lumOff val="0"/>
              <a:alphaOff val="0"/>
            </a:schemeClr>
          </a:solidFill>
          <a:prstDash val="dash"/>
        </a:ln>
        <a:effectLst/>
      </dgm:spPr>
    </dgm:pt>
    <dgm:pt modelId="{7079E094-0714-455B-AC7F-0CCE1E639530}" type="pres">
      <dgm:prSet presAssocID="{383C89C4-1E24-4B96-B7E5-4648289D5481}" presName="EmptyPlaceHolder" presStyleCnt="0"/>
      <dgm:spPr/>
    </dgm:pt>
    <dgm:pt modelId="{6B893B21-0AD8-4328-9025-FCE76465D9F0}" type="pres">
      <dgm:prSet presAssocID="{315D4F61-4185-4B26-B586-F2CE3BA822DD}" presName="spaceBetweenRectangles" presStyleCnt="0"/>
      <dgm:spPr/>
    </dgm:pt>
    <dgm:pt modelId="{B25246FE-2CA7-4B8C-87D5-383FEB9958A9}" type="pres">
      <dgm:prSet presAssocID="{29CC44CF-8C03-4882-BEE7-7C1069198D6F}" presName="composite" presStyleCnt="0"/>
      <dgm:spPr/>
    </dgm:pt>
    <dgm:pt modelId="{446C7206-1784-4448-AB1A-EB15D83FE515}" type="pres">
      <dgm:prSet presAssocID="{29CC44CF-8C03-4882-BEE7-7C1069198D6F}" presName="ConnectorPoint" presStyleLbl="lnNode1" presStyleIdx="4"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F8F38591-2C5D-47A1-8E67-91173D8B4F58}" type="pres">
      <dgm:prSet presAssocID="{29CC44CF-8C03-4882-BEE7-7C1069198D6F}" presName="DropPinPlaceHolder" presStyleCnt="0"/>
      <dgm:spPr/>
    </dgm:pt>
    <dgm:pt modelId="{ABC09FED-1F15-4DC8-8417-CD16E5503E71}" type="pres">
      <dgm:prSet presAssocID="{29CC44CF-8C03-4882-BEE7-7C1069198D6F}" presName="DropPin" presStyleLbl="alignNode1" presStyleIdx="4" presStyleCnt="8"/>
      <dgm:spPr/>
    </dgm:pt>
    <dgm:pt modelId="{27AFC46B-EA25-4AA9-98D5-39D818D38BBD}" type="pres">
      <dgm:prSet presAssocID="{29CC44CF-8C03-4882-BEE7-7C1069198D6F}" presName="Ellipse" presStyleLbl="fgAcc1" presStyleIdx="5" presStyleCnt="9"/>
      <dgm:spPr>
        <a:solidFill>
          <a:schemeClr val="lt1">
            <a:alpha val="90000"/>
            <a:hueOff val="0"/>
            <a:satOff val="0"/>
            <a:lumOff val="0"/>
            <a:alphaOff val="0"/>
          </a:schemeClr>
        </a:solidFill>
        <a:ln w="25400" cap="flat" cmpd="sng" algn="ctr">
          <a:noFill/>
          <a:prstDash val="solid"/>
        </a:ln>
        <a:effectLst/>
      </dgm:spPr>
    </dgm:pt>
    <dgm:pt modelId="{EB2EE326-5BED-4051-B21A-5563D58E4590}" type="pres">
      <dgm:prSet presAssocID="{29CC44CF-8C03-4882-BEE7-7C1069198D6F}" presName="L2TextContainer" presStyleLbl="revTx" presStyleIdx="8" presStyleCnt="16">
        <dgm:presLayoutVars>
          <dgm:bulletEnabled val="1"/>
        </dgm:presLayoutVars>
      </dgm:prSet>
      <dgm:spPr/>
    </dgm:pt>
    <dgm:pt modelId="{DBB4B665-E39C-455F-9E15-BDCDCED7F9CD}" type="pres">
      <dgm:prSet presAssocID="{29CC44CF-8C03-4882-BEE7-7C1069198D6F}" presName="L1TextContainer" presStyleLbl="revTx" presStyleIdx="9" presStyleCnt="16">
        <dgm:presLayoutVars>
          <dgm:chMax val="1"/>
          <dgm:chPref val="1"/>
          <dgm:bulletEnabled val="1"/>
        </dgm:presLayoutVars>
      </dgm:prSet>
      <dgm:spPr/>
    </dgm:pt>
    <dgm:pt modelId="{3E4A9754-78E9-4F14-B699-CBB0CE4D1833}" type="pres">
      <dgm:prSet presAssocID="{29CC44CF-8C03-4882-BEE7-7C1069198D6F}" presName="ConnectLine" presStyleLbl="sibTrans1D1" presStyleIdx="4" presStyleCnt="8"/>
      <dgm:spPr>
        <a:noFill/>
        <a:ln w="12700" cap="flat" cmpd="sng" algn="ctr">
          <a:solidFill>
            <a:schemeClr val="accent2">
              <a:hueOff val="0"/>
              <a:satOff val="0"/>
              <a:lumOff val="0"/>
              <a:alphaOff val="0"/>
            </a:schemeClr>
          </a:solidFill>
          <a:prstDash val="dash"/>
        </a:ln>
        <a:effectLst/>
      </dgm:spPr>
    </dgm:pt>
    <dgm:pt modelId="{F848A6BF-3B4E-4325-8409-FCED77D34FD8}" type="pres">
      <dgm:prSet presAssocID="{29CC44CF-8C03-4882-BEE7-7C1069198D6F}" presName="EmptyPlaceHolder" presStyleCnt="0"/>
      <dgm:spPr/>
    </dgm:pt>
    <dgm:pt modelId="{F346A141-815F-4A80-B7FF-B74323F9AF35}" type="pres">
      <dgm:prSet presAssocID="{B29097E4-3650-4138-A6E3-03D8455135A6}" presName="spaceBetweenRectangles" presStyleCnt="0"/>
      <dgm:spPr/>
    </dgm:pt>
    <dgm:pt modelId="{AB67E471-80C8-4D09-B83F-B7AF9BBD4421}" type="pres">
      <dgm:prSet presAssocID="{23D52799-AD12-4CAB-AD31-43A706B9DE80}" presName="composite" presStyleCnt="0"/>
      <dgm:spPr/>
    </dgm:pt>
    <dgm:pt modelId="{7DA5CA5B-E175-4D8C-87CC-DC77085073E8}" type="pres">
      <dgm:prSet presAssocID="{23D52799-AD12-4CAB-AD31-43A706B9DE80}" presName="ConnectorPoint" presStyleLbl="lnNode1" presStyleIdx="5"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AE38DB3-32C7-432D-9E48-1A63F479320B}" type="pres">
      <dgm:prSet presAssocID="{23D52799-AD12-4CAB-AD31-43A706B9DE80}" presName="DropPinPlaceHolder" presStyleCnt="0"/>
      <dgm:spPr/>
    </dgm:pt>
    <dgm:pt modelId="{18BBC862-26B8-49F1-A024-DB3DA1442773}" type="pres">
      <dgm:prSet presAssocID="{23D52799-AD12-4CAB-AD31-43A706B9DE80}" presName="DropPin" presStyleLbl="alignNode1" presStyleIdx="5" presStyleCnt="8"/>
      <dgm:spPr/>
    </dgm:pt>
    <dgm:pt modelId="{0878E06C-BBB5-46C7-9080-1A4F6ACA7872}" type="pres">
      <dgm:prSet presAssocID="{23D52799-AD12-4CAB-AD31-43A706B9DE80}" presName="Ellipse" presStyleLbl="fgAcc1" presStyleIdx="6" presStyleCnt="9"/>
      <dgm:spPr>
        <a:solidFill>
          <a:schemeClr val="lt1">
            <a:alpha val="90000"/>
            <a:hueOff val="0"/>
            <a:satOff val="0"/>
            <a:lumOff val="0"/>
            <a:alphaOff val="0"/>
          </a:schemeClr>
        </a:solidFill>
        <a:ln w="25400" cap="flat" cmpd="sng" algn="ctr">
          <a:noFill/>
          <a:prstDash val="solid"/>
        </a:ln>
        <a:effectLst/>
      </dgm:spPr>
    </dgm:pt>
    <dgm:pt modelId="{7865DE5C-81F7-4BC1-859A-B447B2CEDB2F}" type="pres">
      <dgm:prSet presAssocID="{23D52799-AD12-4CAB-AD31-43A706B9DE80}" presName="L2TextContainer" presStyleLbl="revTx" presStyleIdx="10" presStyleCnt="16">
        <dgm:presLayoutVars>
          <dgm:bulletEnabled val="1"/>
        </dgm:presLayoutVars>
      </dgm:prSet>
      <dgm:spPr/>
    </dgm:pt>
    <dgm:pt modelId="{ED4C336F-D0F2-414F-9944-5161D4ECCCCE}" type="pres">
      <dgm:prSet presAssocID="{23D52799-AD12-4CAB-AD31-43A706B9DE80}" presName="L1TextContainer" presStyleLbl="revTx" presStyleIdx="11" presStyleCnt="16">
        <dgm:presLayoutVars>
          <dgm:chMax val="1"/>
          <dgm:chPref val="1"/>
          <dgm:bulletEnabled val="1"/>
        </dgm:presLayoutVars>
      </dgm:prSet>
      <dgm:spPr/>
    </dgm:pt>
    <dgm:pt modelId="{E8EE44CF-7F35-42BE-9035-5017B146141C}" type="pres">
      <dgm:prSet presAssocID="{23D52799-AD12-4CAB-AD31-43A706B9DE80}" presName="ConnectLine" presStyleLbl="sibTrans1D1" presStyleIdx="5" presStyleCnt="8"/>
      <dgm:spPr>
        <a:noFill/>
        <a:ln w="12700" cap="flat" cmpd="sng" algn="ctr">
          <a:solidFill>
            <a:schemeClr val="accent2">
              <a:hueOff val="0"/>
              <a:satOff val="0"/>
              <a:lumOff val="0"/>
              <a:alphaOff val="0"/>
            </a:schemeClr>
          </a:solidFill>
          <a:prstDash val="dash"/>
        </a:ln>
        <a:effectLst/>
      </dgm:spPr>
    </dgm:pt>
    <dgm:pt modelId="{8F93B63A-F95E-4993-A44A-422127BD85BB}" type="pres">
      <dgm:prSet presAssocID="{23D52799-AD12-4CAB-AD31-43A706B9DE80}" presName="EmptyPlaceHolder" presStyleCnt="0"/>
      <dgm:spPr/>
    </dgm:pt>
    <dgm:pt modelId="{81CEB149-C86F-41EF-9E91-06EFBD4602BF}" type="pres">
      <dgm:prSet presAssocID="{98DA89B0-0264-490C-A943-B26D593BD726}" presName="spaceBetweenRectangles" presStyleCnt="0"/>
      <dgm:spPr/>
    </dgm:pt>
    <dgm:pt modelId="{CB952679-7508-4402-A762-96D27CF1EEB1}" type="pres">
      <dgm:prSet presAssocID="{A63EECEB-F1C6-427B-BB09-4669EE4ACA5F}" presName="composite" presStyleCnt="0"/>
      <dgm:spPr/>
    </dgm:pt>
    <dgm:pt modelId="{15184823-2DB4-4139-8465-D63906E761E0}" type="pres">
      <dgm:prSet presAssocID="{A63EECEB-F1C6-427B-BB09-4669EE4ACA5F}" presName="ConnectorPoint" presStyleLbl="lnNode1" presStyleIdx="6"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07443112-B650-4364-B2BD-F59B08F8BB7F}" type="pres">
      <dgm:prSet presAssocID="{A63EECEB-F1C6-427B-BB09-4669EE4ACA5F}" presName="DropPinPlaceHolder" presStyleCnt="0"/>
      <dgm:spPr/>
    </dgm:pt>
    <dgm:pt modelId="{3CEB0E28-6B82-42D9-B5E8-32A63B5846A5}" type="pres">
      <dgm:prSet presAssocID="{A63EECEB-F1C6-427B-BB09-4669EE4ACA5F}" presName="DropPin" presStyleLbl="alignNode1" presStyleIdx="6" presStyleCnt="8"/>
      <dgm:spPr/>
    </dgm:pt>
    <dgm:pt modelId="{3FEAAD9A-EB4A-4407-8708-11BBCFE5E567}" type="pres">
      <dgm:prSet presAssocID="{A63EECEB-F1C6-427B-BB09-4669EE4ACA5F}" presName="Ellipse" presStyleLbl="fgAcc1" presStyleIdx="7" presStyleCnt="9"/>
      <dgm:spPr>
        <a:solidFill>
          <a:schemeClr val="lt1">
            <a:alpha val="90000"/>
            <a:hueOff val="0"/>
            <a:satOff val="0"/>
            <a:lumOff val="0"/>
            <a:alphaOff val="0"/>
          </a:schemeClr>
        </a:solidFill>
        <a:ln w="10795" cap="flat" cmpd="sng" algn="ctr">
          <a:noFill/>
          <a:prstDash val="solid"/>
        </a:ln>
        <a:effectLst/>
      </dgm:spPr>
    </dgm:pt>
    <dgm:pt modelId="{C0F620EB-498B-4DAD-BD99-3FE7DCAB74AE}" type="pres">
      <dgm:prSet presAssocID="{A63EECEB-F1C6-427B-BB09-4669EE4ACA5F}" presName="L2TextContainer" presStyleLbl="revTx" presStyleIdx="12" presStyleCnt="16">
        <dgm:presLayoutVars>
          <dgm:bulletEnabled val="1"/>
        </dgm:presLayoutVars>
      </dgm:prSet>
      <dgm:spPr/>
    </dgm:pt>
    <dgm:pt modelId="{1B19ED38-6098-45BE-82E9-B68EE0DDE00F}" type="pres">
      <dgm:prSet presAssocID="{A63EECEB-F1C6-427B-BB09-4669EE4ACA5F}" presName="L1TextContainer" presStyleLbl="revTx" presStyleIdx="13" presStyleCnt="16">
        <dgm:presLayoutVars>
          <dgm:chMax val="1"/>
          <dgm:chPref val="1"/>
          <dgm:bulletEnabled val="1"/>
        </dgm:presLayoutVars>
      </dgm:prSet>
      <dgm:spPr/>
    </dgm:pt>
    <dgm:pt modelId="{4232A9BD-70E3-476D-9ADB-9202107705B8}" type="pres">
      <dgm:prSet presAssocID="{A63EECEB-F1C6-427B-BB09-4669EE4ACA5F}" presName="ConnectLine" presStyleLbl="sibTrans1D1" presStyleIdx="6" presStyleCnt="8"/>
      <dgm:spPr>
        <a:noFill/>
        <a:ln w="12700" cap="flat" cmpd="sng" algn="ctr">
          <a:solidFill>
            <a:schemeClr val="accent2">
              <a:hueOff val="0"/>
              <a:satOff val="0"/>
              <a:lumOff val="0"/>
              <a:alphaOff val="0"/>
            </a:schemeClr>
          </a:solidFill>
          <a:prstDash val="dash"/>
        </a:ln>
        <a:effectLst/>
      </dgm:spPr>
    </dgm:pt>
    <dgm:pt modelId="{41DA410B-B628-4D44-93C7-109F4191AF40}" type="pres">
      <dgm:prSet presAssocID="{A63EECEB-F1C6-427B-BB09-4669EE4ACA5F}" presName="EmptyPlaceHolder" presStyleCnt="0"/>
      <dgm:spPr/>
    </dgm:pt>
    <dgm:pt modelId="{60C550A3-A795-4A29-8F79-DE9ED672DC47}" type="pres">
      <dgm:prSet presAssocID="{DD986139-446D-4B67-BBC1-7AFABD1D79B5}" presName="spaceBetweenRectangles" presStyleCnt="0"/>
      <dgm:spPr/>
    </dgm:pt>
    <dgm:pt modelId="{0DEAEE00-4D22-45DD-8B14-BBAEF9223E02}" type="pres">
      <dgm:prSet presAssocID="{05EC93F4-99DB-43F6-9ADF-9E3E44C02F50}" presName="composite" presStyleCnt="0"/>
      <dgm:spPr/>
    </dgm:pt>
    <dgm:pt modelId="{0AF9ED4C-33D8-45A6-A7EA-1AAF3D1644C2}" type="pres">
      <dgm:prSet presAssocID="{05EC93F4-99DB-43F6-9ADF-9E3E44C02F50}" presName="ConnectorPoint" presStyleLbl="lnNode1" presStyleIdx="7"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9DAD8F3-22D1-42BB-92F4-08E100A8BADA}" type="pres">
      <dgm:prSet presAssocID="{05EC93F4-99DB-43F6-9ADF-9E3E44C02F50}" presName="DropPinPlaceHolder" presStyleCnt="0"/>
      <dgm:spPr/>
    </dgm:pt>
    <dgm:pt modelId="{83BC58B8-2508-4668-A178-989897D0C0AF}" type="pres">
      <dgm:prSet presAssocID="{05EC93F4-99DB-43F6-9ADF-9E3E44C02F50}" presName="DropPin" presStyleLbl="alignNode1" presStyleIdx="7" presStyleCnt="8"/>
      <dgm:spPr/>
    </dgm:pt>
    <dgm:pt modelId="{32FBCD36-F13E-47B5-9AF8-4AAAEC797792}" type="pres">
      <dgm:prSet presAssocID="{05EC93F4-99DB-43F6-9ADF-9E3E44C02F50}" presName="Ellipse" presStyleLbl="fgAcc1" presStyleIdx="8" presStyleCnt="9"/>
      <dgm:spPr>
        <a:solidFill>
          <a:schemeClr val="lt1">
            <a:alpha val="90000"/>
            <a:hueOff val="0"/>
            <a:satOff val="0"/>
            <a:lumOff val="0"/>
            <a:alphaOff val="0"/>
          </a:schemeClr>
        </a:solidFill>
        <a:ln w="25400" cap="flat" cmpd="sng" algn="ctr">
          <a:noFill/>
          <a:prstDash val="solid"/>
        </a:ln>
        <a:effectLst/>
      </dgm:spPr>
    </dgm:pt>
    <dgm:pt modelId="{1329FFDB-E3B3-4E0D-AB1B-EEA80566B72E}" type="pres">
      <dgm:prSet presAssocID="{05EC93F4-99DB-43F6-9ADF-9E3E44C02F50}" presName="L2TextContainer" presStyleLbl="revTx" presStyleIdx="14" presStyleCnt="16">
        <dgm:presLayoutVars>
          <dgm:bulletEnabled val="1"/>
        </dgm:presLayoutVars>
      </dgm:prSet>
      <dgm:spPr/>
    </dgm:pt>
    <dgm:pt modelId="{C326C9BC-12BB-471B-B7B0-9034006B90A8}" type="pres">
      <dgm:prSet presAssocID="{05EC93F4-99DB-43F6-9ADF-9E3E44C02F50}" presName="L1TextContainer" presStyleLbl="revTx" presStyleIdx="15" presStyleCnt="16">
        <dgm:presLayoutVars>
          <dgm:chMax val="1"/>
          <dgm:chPref val="1"/>
          <dgm:bulletEnabled val="1"/>
        </dgm:presLayoutVars>
      </dgm:prSet>
      <dgm:spPr/>
    </dgm:pt>
    <dgm:pt modelId="{784E30A5-7704-411A-BE15-A4063767CDF5}" type="pres">
      <dgm:prSet presAssocID="{05EC93F4-99DB-43F6-9ADF-9E3E44C02F50}" presName="ConnectLine" presStyleLbl="sibTrans1D1" presStyleIdx="7" presStyleCnt="8"/>
      <dgm:spPr>
        <a:noFill/>
        <a:ln w="12700" cap="flat" cmpd="sng" algn="ctr">
          <a:solidFill>
            <a:schemeClr val="accent2">
              <a:hueOff val="0"/>
              <a:satOff val="0"/>
              <a:lumOff val="0"/>
              <a:alphaOff val="0"/>
            </a:schemeClr>
          </a:solidFill>
          <a:prstDash val="dash"/>
        </a:ln>
        <a:effectLst/>
      </dgm:spPr>
    </dgm:pt>
    <dgm:pt modelId="{36CC9D99-7BA3-484A-B492-640DEF7A39C8}" type="pres">
      <dgm:prSet presAssocID="{05EC93F4-99DB-43F6-9ADF-9E3E44C02F50}" presName="EmptyPlaceHolder" presStyleCnt="0"/>
      <dgm:spPr/>
    </dgm:pt>
  </dgm:ptLst>
  <dgm:cxnLst>
    <dgm:cxn modelId="{5331BD01-540B-408E-A178-91FB358290BB}" srcId="{29CC44CF-8C03-4882-BEE7-7C1069198D6F}" destId="{667B268A-A78B-4897-AB14-7A0B778815A4}" srcOrd="0" destOrd="0" parTransId="{1AB5A6E2-DC3E-45F9-A1BE-92D19F32C6FA}" sibTransId="{6930610B-94DE-4385-B24A-81839D06FA75}"/>
    <dgm:cxn modelId="{4B36F002-0E5E-4502-82FD-3652113BF868}" type="presOf" srcId="{334FA44E-2AF0-4B24-B593-D484184026D3}" destId="{C0F620EB-498B-4DAD-BD99-3FE7DCAB74AE}" srcOrd="0" destOrd="0" presId="urn:microsoft.com/office/officeart/2017/3/layout/DropPinTimeline"/>
    <dgm:cxn modelId="{E436EC10-DD99-4946-ADF1-F43378687C92}" srcId="{084104E5-9CD1-4A6A-A869-BE340EE17DA1}" destId="{73B5071D-9D36-4008-B19C-02A28D6E35DB}" srcOrd="0" destOrd="0" parTransId="{075BC767-037D-40E5-A056-2DEB71FEC846}" sibTransId="{5F0ADC29-7858-4774-8752-69B20F9B5E1B}"/>
    <dgm:cxn modelId="{CC184612-3544-4017-A92E-F37257C6F32F}" srcId="{383C89C4-1E24-4B96-B7E5-4648289D5481}" destId="{65F39833-1AD5-4D6F-83E4-E0EF96E2E6B2}" srcOrd="0" destOrd="0" parTransId="{09D12B03-A2BC-4139-92F0-7A5832E441E7}" sibTransId="{438B6F25-3155-47F1-A319-D2F62E20C8D2}"/>
    <dgm:cxn modelId="{DC0A3C18-1792-41D7-A06C-150638DC1789}" type="presOf" srcId="{9E8D7AD1-E344-461F-9C50-8B6FC4A27ED3}" destId="{7865DE5C-81F7-4BC1-859A-B447B2CEDB2F}" srcOrd="0" destOrd="0" presId="urn:microsoft.com/office/officeart/2017/3/layout/DropPinTimeline"/>
    <dgm:cxn modelId="{1C13201E-C12D-405E-ABA2-D2EB6C9CA8DA}" type="presOf" srcId="{C131A062-35FB-4BE8-8A0C-DCDF5BEB7B20}" destId="{977CC627-E177-43FB-B291-3975B611E407}" srcOrd="0" destOrd="0" presId="urn:microsoft.com/office/officeart/2017/3/layout/DropPinTimeline"/>
    <dgm:cxn modelId="{A03B7D1F-91E2-47C3-AF1C-8DC472D191DC}" srcId="{53D5AC77-4E44-41A6-9C32-2356D4008D3D}" destId="{C131A062-35FB-4BE8-8A0C-DCDF5BEB7B20}" srcOrd="0" destOrd="0" parTransId="{FF2B0E18-7106-4D9F-89EA-A525A7B08062}" sibTransId="{EE0F3A61-AFD5-4C09-8F18-7133E3CCF551}"/>
    <dgm:cxn modelId="{D98D2320-BFA5-4ED9-A1E7-D0C8DF7E1784}" type="presOf" srcId="{084104E5-9CD1-4A6A-A869-BE340EE17DA1}" destId="{CF1035D8-6226-4988-8784-B3DBF6285580}" srcOrd="0" destOrd="0" presId="urn:microsoft.com/office/officeart/2017/3/layout/DropPinTimeline"/>
    <dgm:cxn modelId="{EFDC6725-081C-4E72-B3C3-E62C6CFA0812}" type="presOf" srcId="{667B268A-A78B-4897-AB14-7A0B778815A4}" destId="{EB2EE326-5BED-4051-B21A-5563D58E4590}" srcOrd="0" destOrd="0" presId="urn:microsoft.com/office/officeart/2017/3/layout/DropPinTimeline"/>
    <dgm:cxn modelId="{D254962B-1499-4BC7-819C-E94F0D91A8AF}" srcId="{05EC93F4-99DB-43F6-9ADF-9E3E44C02F50}" destId="{237D270D-226E-42A8-A811-FDD45CA68D61}" srcOrd="0" destOrd="0" parTransId="{CA8FB8F7-30F1-4EF4-A538-23C9B8A42EDF}" sibTransId="{0966F2F0-37DE-4C5D-B578-08740673AD6A}"/>
    <dgm:cxn modelId="{3E775837-30C0-4FA1-BF49-AAAE578EAEA8}" type="presOf" srcId="{A63EECEB-F1C6-427B-BB09-4669EE4ACA5F}" destId="{1B19ED38-6098-45BE-82E9-B68EE0DDE00F}" srcOrd="0" destOrd="0" presId="urn:microsoft.com/office/officeart/2017/3/layout/DropPinTimeline"/>
    <dgm:cxn modelId="{876CC038-9AA1-4C12-BD55-B05F2F80E03B}" type="presOf" srcId="{53D5AC77-4E44-41A6-9C32-2356D4008D3D}" destId="{26A76E1E-16F0-4E3D-AC54-DB74E20C1C05}" srcOrd="0" destOrd="0" presId="urn:microsoft.com/office/officeart/2017/3/layout/DropPinTimeline"/>
    <dgm:cxn modelId="{B8B6753E-41A1-489A-B779-05B6CDB298D3}" type="presOf" srcId="{03FBD37D-077B-4EA4-9CE6-A733F54DA3BB}" destId="{E1B113E5-7E31-41F0-B5FF-D9D66F80BC2F}" srcOrd="0" destOrd="0" presId="urn:microsoft.com/office/officeart/2017/3/layout/DropPinTimeline"/>
    <dgm:cxn modelId="{D667F73F-831A-48A4-9A0A-290FBF1992C7}" type="presOf" srcId="{05EC93F4-99DB-43F6-9ADF-9E3E44C02F50}" destId="{C326C9BC-12BB-471B-B7B0-9034006B90A8}" srcOrd="0" destOrd="0" presId="urn:microsoft.com/office/officeart/2017/3/layout/DropPinTimeline"/>
    <dgm:cxn modelId="{CD4A0D5F-1D89-401C-B8A5-43F2BEB4C57D}" srcId="{03FBD37D-077B-4EA4-9CE6-A733F54DA3BB}" destId="{A63EECEB-F1C6-427B-BB09-4669EE4ACA5F}" srcOrd="6" destOrd="0" parTransId="{CDD64553-5BC4-4AD2-831B-DA7DA26ECC69}" sibTransId="{DD986139-446D-4B67-BBC1-7AFABD1D79B5}"/>
    <dgm:cxn modelId="{C151E262-CBFC-409B-B34B-A7324F758D9F}" srcId="{23D52799-AD12-4CAB-AD31-43A706B9DE80}" destId="{9E8D7AD1-E344-461F-9C50-8B6FC4A27ED3}" srcOrd="0" destOrd="0" parTransId="{6E5E1711-9B17-4F81-84F6-3362067D831A}" sibTransId="{70F53C8F-1727-4B7D-82BC-DD6EC759ACDD}"/>
    <dgm:cxn modelId="{CB94EE62-1280-4062-A44C-A5D2504036F6}" type="presOf" srcId="{23D52799-AD12-4CAB-AD31-43A706B9DE80}" destId="{ED4C336F-D0F2-414F-9944-5161D4ECCCCE}" srcOrd="0" destOrd="0" presId="urn:microsoft.com/office/officeart/2017/3/layout/DropPinTimeline"/>
    <dgm:cxn modelId="{A3C9374A-E738-4A79-BAE5-76CCB7114451}" srcId="{03FBD37D-077B-4EA4-9CE6-A733F54DA3BB}" destId="{53D5AC77-4E44-41A6-9C32-2356D4008D3D}" srcOrd="0" destOrd="0" parTransId="{2ABCB14C-816E-456F-8BFC-56B686EDD399}" sibTransId="{C3B4A992-F078-4F73-8AD6-E05660742389}"/>
    <dgm:cxn modelId="{AA43CD52-DB36-4ED7-9205-2EA4A160071D}" srcId="{03FBD37D-077B-4EA4-9CE6-A733F54DA3BB}" destId="{29CC44CF-8C03-4882-BEE7-7C1069198D6F}" srcOrd="4" destOrd="0" parTransId="{0C7E2C40-9BC2-4DAD-A8E3-879E6B30F0AC}" sibTransId="{B29097E4-3650-4138-A6E3-03D8455135A6}"/>
    <dgm:cxn modelId="{3B4BAF7A-8C63-4AF2-A55D-63A758A0AF99}" type="presOf" srcId="{BFCBFEA3-E819-4F68-B3B5-4ACE4FA8D498}" destId="{E1FA3C79-94F8-4262-ADD6-13F675E37F68}" srcOrd="0" destOrd="0" presId="urn:microsoft.com/office/officeart/2017/3/layout/DropPinTimeline"/>
    <dgm:cxn modelId="{602E5182-4DC7-41C7-9762-2D9C29046250}" type="presOf" srcId="{65F39833-1AD5-4D6F-83E4-E0EF96E2E6B2}" destId="{F5862D4C-821D-43AD-9E0B-F548DC0AE188}" srcOrd="0" destOrd="0" presId="urn:microsoft.com/office/officeart/2017/3/layout/DropPinTimeline"/>
    <dgm:cxn modelId="{9BCE878B-3E26-4D53-BA17-71001BE54793}" type="presOf" srcId="{91D9EFAF-FB07-4616-95FB-68D596D1F421}" destId="{E6881EDE-3BA1-443B-841A-F0CD8DF7A19F}" srcOrd="0" destOrd="0" presId="urn:microsoft.com/office/officeart/2017/3/layout/DropPinTimeline"/>
    <dgm:cxn modelId="{01605994-A628-4408-8DDB-B1211DA03063}" srcId="{03FBD37D-077B-4EA4-9CE6-A733F54DA3BB}" destId="{084104E5-9CD1-4A6A-A869-BE340EE17DA1}" srcOrd="2" destOrd="0" parTransId="{7C348F32-7E08-477F-9657-9E1B2071CA48}" sibTransId="{8BAB888E-1E93-4044-89D6-137AA7803470}"/>
    <dgm:cxn modelId="{20EA54A4-EDCD-4779-BACB-AD86E0046395}" srcId="{03FBD37D-077B-4EA4-9CE6-A733F54DA3BB}" destId="{383C89C4-1E24-4B96-B7E5-4648289D5481}" srcOrd="3" destOrd="0" parTransId="{D82A747E-0AAA-435F-A577-0064993AD7B8}" sibTransId="{315D4F61-4185-4B26-B586-F2CE3BA822DD}"/>
    <dgm:cxn modelId="{8FC830B1-21EE-4F02-A6D4-E96E413622AB}" srcId="{03FBD37D-077B-4EA4-9CE6-A733F54DA3BB}" destId="{BFCBFEA3-E819-4F68-B3B5-4ACE4FA8D498}" srcOrd="1" destOrd="0" parTransId="{64DD5DC5-B067-45C4-BCEC-C907C1388736}" sibTransId="{114FB6BB-84F9-4781-8C18-EEA8E87D62AD}"/>
    <dgm:cxn modelId="{D1642ABB-077D-44A4-8A81-6FF251C2F023}" srcId="{A63EECEB-F1C6-427B-BB09-4669EE4ACA5F}" destId="{334FA44E-2AF0-4B24-B593-D484184026D3}" srcOrd="0" destOrd="0" parTransId="{B612F768-1A82-4FD9-B29C-254E7D6898F2}" sibTransId="{29BFBEA6-7608-4C82-9BC9-48767B3E841F}"/>
    <dgm:cxn modelId="{CDBE74D5-D105-4B96-8272-371321DBCF96}" type="presOf" srcId="{29CC44CF-8C03-4882-BEE7-7C1069198D6F}" destId="{DBB4B665-E39C-455F-9E15-BDCDCED7F9CD}" srcOrd="0" destOrd="0" presId="urn:microsoft.com/office/officeart/2017/3/layout/DropPinTimeline"/>
    <dgm:cxn modelId="{A6B528DB-F192-4AE4-8AC3-DD8925E7C8AA}" type="presOf" srcId="{237D270D-226E-42A8-A811-FDD45CA68D61}" destId="{1329FFDB-E3B3-4E0D-AB1B-EEA80566B72E}" srcOrd="0" destOrd="0" presId="urn:microsoft.com/office/officeart/2017/3/layout/DropPinTimeline"/>
    <dgm:cxn modelId="{C688F6DD-70FE-4609-9277-7E659EB1EFD5}" type="presOf" srcId="{383C89C4-1E24-4B96-B7E5-4648289D5481}" destId="{A4871345-25C3-4B55-A167-9EE221DDA250}" srcOrd="0" destOrd="0" presId="urn:microsoft.com/office/officeart/2017/3/layout/DropPinTimeline"/>
    <dgm:cxn modelId="{F9878BE6-77DB-4E7F-BB14-402878956A9D}" srcId="{03FBD37D-077B-4EA4-9CE6-A733F54DA3BB}" destId="{05EC93F4-99DB-43F6-9ADF-9E3E44C02F50}" srcOrd="7" destOrd="0" parTransId="{32CAF622-9CAB-4231-B94D-3F3CBF6F8D28}" sibTransId="{76C0C2FA-400A-40B7-9AC9-82A3DD5F5133}"/>
    <dgm:cxn modelId="{878EC9F3-7690-452E-8A1E-B3F6F3FB1DDB}" srcId="{BFCBFEA3-E819-4F68-B3B5-4ACE4FA8D498}" destId="{91D9EFAF-FB07-4616-95FB-68D596D1F421}" srcOrd="0" destOrd="0" parTransId="{9D7FD178-59BD-4C73-825E-0B7A7CB9084D}" sibTransId="{82AF91C2-EB61-4F30-B2D8-4BBC874369C9}"/>
    <dgm:cxn modelId="{4D2965F5-E627-4F79-A1D6-0F36FE5CD83B}" type="presOf" srcId="{73B5071D-9D36-4008-B19C-02A28D6E35DB}" destId="{FD50627E-6932-448C-BF19-E66F457A3CC9}" srcOrd="0" destOrd="0" presId="urn:microsoft.com/office/officeart/2017/3/layout/DropPinTimeline"/>
    <dgm:cxn modelId="{66E9F6FA-C630-4C08-9808-C0EAE6896C6C}" srcId="{03FBD37D-077B-4EA4-9CE6-A733F54DA3BB}" destId="{23D52799-AD12-4CAB-AD31-43A706B9DE80}" srcOrd="5" destOrd="0" parTransId="{136B600F-2B25-44DF-90E6-0D05A5785795}" sibTransId="{98DA89B0-0264-490C-A943-B26D593BD726}"/>
    <dgm:cxn modelId="{571C7E1B-195E-41E3-A77D-37CC4A5DE134}" type="presParOf" srcId="{E1B113E5-7E31-41F0-B5FF-D9D66F80BC2F}" destId="{F80D2355-CE4C-4668-BEBE-DCEE71B15892}" srcOrd="0" destOrd="0" presId="urn:microsoft.com/office/officeart/2017/3/layout/DropPinTimeline"/>
    <dgm:cxn modelId="{5879AF35-B5D4-42C0-B21D-A396549B7E65}" type="presParOf" srcId="{E1B113E5-7E31-41F0-B5FF-D9D66F80BC2F}" destId="{95BFF0FF-1437-4D09-A5A2-25BEE3FBA841}" srcOrd="1" destOrd="0" presId="urn:microsoft.com/office/officeart/2017/3/layout/DropPinTimeline"/>
    <dgm:cxn modelId="{206B76F9-CF6E-4A45-880B-2A80ECF9913E}" type="presParOf" srcId="{95BFF0FF-1437-4D09-A5A2-25BEE3FBA841}" destId="{FA2646F0-6B98-4516-89DB-EF488083AE26}" srcOrd="0" destOrd="0" presId="urn:microsoft.com/office/officeart/2017/3/layout/DropPinTimeline"/>
    <dgm:cxn modelId="{8B4CA3E3-EBAE-469D-AE3E-26E53A84AD96}" type="presParOf" srcId="{FA2646F0-6B98-4516-89DB-EF488083AE26}" destId="{F763BF5F-FEA6-4C19-9F99-FC69A53D93EA}" srcOrd="0" destOrd="0" presId="urn:microsoft.com/office/officeart/2017/3/layout/DropPinTimeline"/>
    <dgm:cxn modelId="{FD164079-5805-4358-805E-91A302664214}" type="presParOf" srcId="{FA2646F0-6B98-4516-89DB-EF488083AE26}" destId="{5DC222A0-8C68-41AD-A5B3-5309806365C9}" srcOrd="1" destOrd="0" presId="urn:microsoft.com/office/officeart/2017/3/layout/DropPinTimeline"/>
    <dgm:cxn modelId="{FD9E8923-A7C8-4604-B8C7-CA2C9C8AA048}" type="presParOf" srcId="{5DC222A0-8C68-41AD-A5B3-5309806365C9}" destId="{ACCB1D90-72A5-4647-A22E-3F69CBE80FDE}" srcOrd="0" destOrd="0" presId="urn:microsoft.com/office/officeart/2017/3/layout/DropPinTimeline"/>
    <dgm:cxn modelId="{E64819B3-3C32-455E-8A38-C099E2E26D57}" type="presParOf" srcId="{5DC222A0-8C68-41AD-A5B3-5309806365C9}" destId="{AAA1D689-259F-4FE7-A4C4-34D4F30B5A13}" srcOrd="1" destOrd="0" presId="urn:microsoft.com/office/officeart/2017/3/layout/DropPinTimeline"/>
    <dgm:cxn modelId="{8A361C0D-E609-4DE8-8114-516EBFFBB819}" type="presParOf" srcId="{FA2646F0-6B98-4516-89DB-EF488083AE26}" destId="{977CC627-E177-43FB-B291-3975B611E407}" srcOrd="2" destOrd="0" presId="urn:microsoft.com/office/officeart/2017/3/layout/DropPinTimeline"/>
    <dgm:cxn modelId="{27B055E1-D35A-4442-8146-5697DF537F5B}" type="presParOf" srcId="{FA2646F0-6B98-4516-89DB-EF488083AE26}" destId="{26A76E1E-16F0-4E3D-AC54-DB74E20C1C05}" srcOrd="3" destOrd="0" presId="urn:microsoft.com/office/officeart/2017/3/layout/DropPinTimeline"/>
    <dgm:cxn modelId="{7DC1C430-2E7F-4168-9647-D5AF7DE80B39}" type="presParOf" srcId="{FA2646F0-6B98-4516-89DB-EF488083AE26}" destId="{C3A1CF01-EA78-4AAF-B2FC-D32FCF89FAF2}" srcOrd="4" destOrd="0" presId="urn:microsoft.com/office/officeart/2017/3/layout/DropPinTimeline"/>
    <dgm:cxn modelId="{2CB7F3AE-9CCF-4CDA-A542-CB54E77F4891}" type="presParOf" srcId="{FA2646F0-6B98-4516-89DB-EF488083AE26}" destId="{3EC791E9-0A3B-42A9-BD74-05D0C2917092}" srcOrd="5" destOrd="0" presId="urn:microsoft.com/office/officeart/2017/3/layout/DropPinTimeline"/>
    <dgm:cxn modelId="{5796E395-A58F-4E0E-B86A-44C8AA880A7A}" type="presParOf" srcId="{95BFF0FF-1437-4D09-A5A2-25BEE3FBA841}" destId="{6B09008A-6796-495B-92AD-5D543BF530BE}" srcOrd="1" destOrd="0" presId="urn:microsoft.com/office/officeart/2017/3/layout/DropPinTimeline"/>
    <dgm:cxn modelId="{8EEB2701-DC04-44D8-821F-66B2F1D2A666}" type="presParOf" srcId="{95BFF0FF-1437-4D09-A5A2-25BEE3FBA841}" destId="{DB53C9C2-4835-4C43-8990-3C82E4F68E2F}" srcOrd="2" destOrd="0" presId="urn:microsoft.com/office/officeart/2017/3/layout/DropPinTimeline"/>
    <dgm:cxn modelId="{6DF2BBD1-0798-4C42-B49D-C85869DD2A97}" type="presParOf" srcId="{DB53C9C2-4835-4C43-8990-3C82E4F68E2F}" destId="{9C01D0E1-A7FB-4366-BB30-0B934D7C6D1C}" srcOrd="0" destOrd="0" presId="urn:microsoft.com/office/officeart/2017/3/layout/DropPinTimeline"/>
    <dgm:cxn modelId="{048356EA-71F8-4116-B1F0-AADFEFC2C629}" type="presParOf" srcId="{DB53C9C2-4835-4C43-8990-3C82E4F68E2F}" destId="{0AC8D579-8B03-4BBD-9F8B-A8BC523E2E66}" srcOrd="1" destOrd="0" presId="urn:microsoft.com/office/officeart/2017/3/layout/DropPinTimeline"/>
    <dgm:cxn modelId="{AB7CC772-A027-4A00-8205-2871DD97838E}" type="presParOf" srcId="{0AC8D579-8B03-4BBD-9F8B-A8BC523E2E66}" destId="{ABE25C05-4124-4118-B0A3-382E80013A17}" srcOrd="0" destOrd="0" presId="urn:microsoft.com/office/officeart/2017/3/layout/DropPinTimeline"/>
    <dgm:cxn modelId="{E004CB2A-2823-4F73-995B-ABDAA650328B}" type="presParOf" srcId="{0AC8D579-8B03-4BBD-9F8B-A8BC523E2E66}" destId="{82B54A1E-9F9C-421A-9347-B7CDDF13FCB6}" srcOrd="1" destOrd="0" presId="urn:microsoft.com/office/officeart/2017/3/layout/DropPinTimeline"/>
    <dgm:cxn modelId="{D8D95757-17F9-404E-B212-492B0A5ECFEA}" type="presParOf" srcId="{DB53C9C2-4835-4C43-8990-3C82E4F68E2F}" destId="{E6881EDE-3BA1-443B-841A-F0CD8DF7A19F}" srcOrd="2" destOrd="0" presId="urn:microsoft.com/office/officeart/2017/3/layout/DropPinTimeline"/>
    <dgm:cxn modelId="{D3F4FAC2-433C-422F-8B34-9472A27DE42D}" type="presParOf" srcId="{DB53C9C2-4835-4C43-8990-3C82E4F68E2F}" destId="{E1FA3C79-94F8-4262-ADD6-13F675E37F68}" srcOrd="3" destOrd="0" presId="urn:microsoft.com/office/officeart/2017/3/layout/DropPinTimeline"/>
    <dgm:cxn modelId="{4DD41776-9CFF-4D6D-A643-EAE14A3A39C1}" type="presParOf" srcId="{DB53C9C2-4835-4C43-8990-3C82E4F68E2F}" destId="{079D7384-4D6E-4FA1-9F5C-4875F1A46874}" srcOrd="4" destOrd="0" presId="urn:microsoft.com/office/officeart/2017/3/layout/DropPinTimeline"/>
    <dgm:cxn modelId="{CD23BC5D-6BBB-47AC-AF9A-7A56E2C0E33C}" type="presParOf" srcId="{DB53C9C2-4835-4C43-8990-3C82E4F68E2F}" destId="{DCD689B4-8F06-4137-81DD-5E203AF8103B}" srcOrd="5" destOrd="0" presId="urn:microsoft.com/office/officeart/2017/3/layout/DropPinTimeline"/>
    <dgm:cxn modelId="{115DB569-BF53-47EC-A6C0-C38F4E2A551F}" type="presParOf" srcId="{95BFF0FF-1437-4D09-A5A2-25BEE3FBA841}" destId="{0AC2254B-6095-4C08-8250-3B0F1FA2FA3D}" srcOrd="3" destOrd="0" presId="urn:microsoft.com/office/officeart/2017/3/layout/DropPinTimeline"/>
    <dgm:cxn modelId="{5425EA08-19BC-4338-9EB2-54CFA7EE7F3E}" type="presParOf" srcId="{95BFF0FF-1437-4D09-A5A2-25BEE3FBA841}" destId="{D6951688-D53B-442A-8EB5-BA2DCFF20387}" srcOrd="4" destOrd="0" presId="urn:microsoft.com/office/officeart/2017/3/layout/DropPinTimeline"/>
    <dgm:cxn modelId="{C5A15BFC-2DF8-48A9-B4F0-97283F7420A3}" type="presParOf" srcId="{D6951688-D53B-442A-8EB5-BA2DCFF20387}" destId="{2836BF2C-1822-4DD5-8372-9649E70D40A9}" srcOrd="0" destOrd="0" presId="urn:microsoft.com/office/officeart/2017/3/layout/DropPinTimeline"/>
    <dgm:cxn modelId="{B9E4051D-0F65-4FE0-8A94-F7B2569571D7}" type="presParOf" srcId="{D6951688-D53B-442A-8EB5-BA2DCFF20387}" destId="{0BC80480-47B8-4976-B2E5-54575B690425}" srcOrd="1" destOrd="0" presId="urn:microsoft.com/office/officeart/2017/3/layout/DropPinTimeline"/>
    <dgm:cxn modelId="{C30EB818-F612-4A1B-AA6D-E408F7CD1D30}" type="presParOf" srcId="{0BC80480-47B8-4976-B2E5-54575B690425}" destId="{9A6870E5-ACA8-40CA-9BE8-2DE691F6CC45}" srcOrd="0" destOrd="0" presId="urn:microsoft.com/office/officeart/2017/3/layout/DropPinTimeline"/>
    <dgm:cxn modelId="{FC97B981-090E-40D7-BE42-D51D8AC6A7DE}" type="presParOf" srcId="{0BC80480-47B8-4976-B2E5-54575B690425}" destId="{244A050D-3AA6-4967-8833-C17FDDA50171}" srcOrd="1" destOrd="0" presId="urn:microsoft.com/office/officeart/2017/3/layout/DropPinTimeline"/>
    <dgm:cxn modelId="{568457E7-D351-43B1-84B3-866C9CC86D0F}" type="presParOf" srcId="{D6951688-D53B-442A-8EB5-BA2DCFF20387}" destId="{FD50627E-6932-448C-BF19-E66F457A3CC9}" srcOrd="2" destOrd="0" presId="urn:microsoft.com/office/officeart/2017/3/layout/DropPinTimeline"/>
    <dgm:cxn modelId="{488196DB-8DBD-4FFD-8A9D-FF748C87979F}" type="presParOf" srcId="{D6951688-D53B-442A-8EB5-BA2DCFF20387}" destId="{CF1035D8-6226-4988-8784-B3DBF6285580}" srcOrd="3" destOrd="0" presId="urn:microsoft.com/office/officeart/2017/3/layout/DropPinTimeline"/>
    <dgm:cxn modelId="{503AEF86-2CA1-4F28-8DE1-F9FB01033C31}" type="presParOf" srcId="{D6951688-D53B-442A-8EB5-BA2DCFF20387}" destId="{7A50C8FA-B0EA-40DC-9A5C-7FB8DDCC8694}" srcOrd="4" destOrd="0" presId="urn:microsoft.com/office/officeart/2017/3/layout/DropPinTimeline"/>
    <dgm:cxn modelId="{E02C44C8-9F06-496E-830E-0E29410E95F1}" type="presParOf" srcId="{D6951688-D53B-442A-8EB5-BA2DCFF20387}" destId="{20DA5B73-E359-48FC-B22A-FF21B711DF73}" srcOrd="5" destOrd="0" presId="urn:microsoft.com/office/officeart/2017/3/layout/DropPinTimeline"/>
    <dgm:cxn modelId="{E9D6501A-E5E2-4522-9F4D-1762AB8BDE4C}" type="presParOf" srcId="{95BFF0FF-1437-4D09-A5A2-25BEE3FBA841}" destId="{55DECF4D-B9CF-4598-8BAD-9C29F41A7C9C}" srcOrd="5" destOrd="0" presId="urn:microsoft.com/office/officeart/2017/3/layout/DropPinTimeline"/>
    <dgm:cxn modelId="{6538AC65-2246-43DC-AD37-85ED00D8A985}" type="presParOf" srcId="{95BFF0FF-1437-4D09-A5A2-25BEE3FBA841}" destId="{FB301924-885D-4492-B5BD-938DE7A10DE9}" srcOrd="6" destOrd="0" presId="urn:microsoft.com/office/officeart/2017/3/layout/DropPinTimeline"/>
    <dgm:cxn modelId="{95A573D6-1B89-4F0F-B77C-6BED88FF09C4}" type="presParOf" srcId="{FB301924-885D-4492-B5BD-938DE7A10DE9}" destId="{D11D2332-B1B9-44B3-8AF1-AEC62BADBABE}" srcOrd="0" destOrd="0" presId="urn:microsoft.com/office/officeart/2017/3/layout/DropPinTimeline"/>
    <dgm:cxn modelId="{AAE682C2-1511-4252-A031-B6EA6D545D9C}" type="presParOf" srcId="{FB301924-885D-4492-B5BD-938DE7A10DE9}" destId="{C3C2244F-30CC-4F13-A0E2-8DE5AF18F01A}" srcOrd="1" destOrd="0" presId="urn:microsoft.com/office/officeart/2017/3/layout/DropPinTimeline"/>
    <dgm:cxn modelId="{1120EB29-6131-4285-963B-467B7018A4CE}" type="presParOf" srcId="{C3C2244F-30CC-4F13-A0E2-8DE5AF18F01A}" destId="{761D20C6-BE2B-43B7-9B85-5C22F4D49BDA}" srcOrd="0" destOrd="0" presId="urn:microsoft.com/office/officeart/2017/3/layout/DropPinTimeline"/>
    <dgm:cxn modelId="{E20C1E7F-AFB9-4374-8CBB-9EB8B14CB1E3}" type="presParOf" srcId="{C3C2244F-30CC-4F13-A0E2-8DE5AF18F01A}" destId="{D7100732-E556-4715-AC0B-F3C1D0666561}" srcOrd="1" destOrd="0" presId="urn:microsoft.com/office/officeart/2017/3/layout/DropPinTimeline"/>
    <dgm:cxn modelId="{873F1B98-5EDB-425F-AF6B-9ED4760C8CB4}" type="presParOf" srcId="{FB301924-885D-4492-B5BD-938DE7A10DE9}" destId="{F5862D4C-821D-43AD-9E0B-F548DC0AE188}" srcOrd="2" destOrd="0" presId="urn:microsoft.com/office/officeart/2017/3/layout/DropPinTimeline"/>
    <dgm:cxn modelId="{C733C212-6C57-4142-A52B-12F42FBE0A4B}" type="presParOf" srcId="{FB301924-885D-4492-B5BD-938DE7A10DE9}" destId="{A4871345-25C3-4B55-A167-9EE221DDA250}" srcOrd="3" destOrd="0" presId="urn:microsoft.com/office/officeart/2017/3/layout/DropPinTimeline"/>
    <dgm:cxn modelId="{366B2457-6269-49A4-81EA-A91C1BA4CF22}" type="presParOf" srcId="{FB301924-885D-4492-B5BD-938DE7A10DE9}" destId="{9373A3E5-699B-482A-AD1B-75EB039C26BE}" srcOrd="4" destOrd="0" presId="urn:microsoft.com/office/officeart/2017/3/layout/DropPinTimeline"/>
    <dgm:cxn modelId="{2241E65D-49DB-463A-9255-23C862E0A5AA}" type="presParOf" srcId="{FB301924-885D-4492-B5BD-938DE7A10DE9}" destId="{7079E094-0714-455B-AC7F-0CCE1E639530}" srcOrd="5" destOrd="0" presId="urn:microsoft.com/office/officeart/2017/3/layout/DropPinTimeline"/>
    <dgm:cxn modelId="{1F9B8468-A95C-48E6-9A56-E979302C2125}" type="presParOf" srcId="{95BFF0FF-1437-4D09-A5A2-25BEE3FBA841}" destId="{6B893B21-0AD8-4328-9025-FCE76465D9F0}" srcOrd="7" destOrd="0" presId="urn:microsoft.com/office/officeart/2017/3/layout/DropPinTimeline"/>
    <dgm:cxn modelId="{869A0252-640E-41BD-A126-9DB6B3F286E5}" type="presParOf" srcId="{95BFF0FF-1437-4D09-A5A2-25BEE3FBA841}" destId="{B25246FE-2CA7-4B8C-87D5-383FEB9958A9}" srcOrd="8" destOrd="0" presId="urn:microsoft.com/office/officeart/2017/3/layout/DropPinTimeline"/>
    <dgm:cxn modelId="{C13E1586-E516-4017-84DA-91D00744903D}" type="presParOf" srcId="{B25246FE-2CA7-4B8C-87D5-383FEB9958A9}" destId="{446C7206-1784-4448-AB1A-EB15D83FE515}" srcOrd="0" destOrd="0" presId="urn:microsoft.com/office/officeart/2017/3/layout/DropPinTimeline"/>
    <dgm:cxn modelId="{1C0CF014-E556-4F1E-95EF-2B2DB08B6F0D}" type="presParOf" srcId="{B25246FE-2CA7-4B8C-87D5-383FEB9958A9}" destId="{F8F38591-2C5D-47A1-8E67-91173D8B4F58}" srcOrd="1" destOrd="0" presId="urn:microsoft.com/office/officeart/2017/3/layout/DropPinTimeline"/>
    <dgm:cxn modelId="{1910AE26-D286-4EDA-8BDC-096D130EE177}" type="presParOf" srcId="{F8F38591-2C5D-47A1-8E67-91173D8B4F58}" destId="{ABC09FED-1F15-4DC8-8417-CD16E5503E71}" srcOrd="0" destOrd="0" presId="urn:microsoft.com/office/officeart/2017/3/layout/DropPinTimeline"/>
    <dgm:cxn modelId="{B66DAE28-6BA7-4412-8F72-5CB9E958C096}" type="presParOf" srcId="{F8F38591-2C5D-47A1-8E67-91173D8B4F58}" destId="{27AFC46B-EA25-4AA9-98D5-39D818D38BBD}" srcOrd="1" destOrd="0" presId="urn:microsoft.com/office/officeart/2017/3/layout/DropPinTimeline"/>
    <dgm:cxn modelId="{E7CDF962-75DD-48E1-B2FF-AF10389380D1}" type="presParOf" srcId="{B25246FE-2CA7-4B8C-87D5-383FEB9958A9}" destId="{EB2EE326-5BED-4051-B21A-5563D58E4590}" srcOrd="2" destOrd="0" presId="urn:microsoft.com/office/officeart/2017/3/layout/DropPinTimeline"/>
    <dgm:cxn modelId="{06217F98-861B-4F5A-8263-9EAD995D2AC0}" type="presParOf" srcId="{B25246FE-2CA7-4B8C-87D5-383FEB9958A9}" destId="{DBB4B665-E39C-455F-9E15-BDCDCED7F9CD}" srcOrd="3" destOrd="0" presId="urn:microsoft.com/office/officeart/2017/3/layout/DropPinTimeline"/>
    <dgm:cxn modelId="{4E11D09C-A100-4122-8782-57A7714CD34E}" type="presParOf" srcId="{B25246FE-2CA7-4B8C-87D5-383FEB9958A9}" destId="{3E4A9754-78E9-4F14-B699-CBB0CE4D1833}" srcOrd="4" destOrd="0" presId="urn:microsoft.com/office/officeart/2017/3/layout/DropPinTimeline"/>
    <dgm:cxn modelId="{64708635-C8DA-4324-81F6-E1D55906D02E}" type="presParOf" srcId="{B25246FE-2CA7-4B8C-87D5-383FEB9958A9}" destId="{F848A6BF-3B4E-4325-8409-FCED77D34FD8}" srcOrd="5" destOrd="0" presId="urn:microsoft.com/office/officeart/2017/3/layout/DropPinTimeline"/>
    <dgm:cxn modelId="{A3BAC2D0-6F07-4B41-BEF5-CA1E1BEF9C7A}" type="presParOf" srcId="{95BFF0FF-1437-4D09-A5A2-25BEE3FBA841}" destId="{F346A141-815F-4A80-B7FF-B74323F9AF35}" srcOrd="9" destOrd="0" presId="urn:microsoft.com/office/officeart/2017/3/layout/DropPinTimeline"/>
    <dgm:cxn modelId="{419021C8-8F2C-4EE6-A8E5-238A75C258B3}" type="presParOf" srcId="{95BFF0FF-1437-4D09-A5A2-25BEE3FBA841}" destId="{AB67E471-80C8-4D09-B83F-B7AF9BBD4421}" srcOrd="10" destOrd="0" presId="urn:microsoft.com/office/officeart/2017/3/layout/DropPinTimeline"/>
    <dgm:cxn modelId="{2DD39257-0E70-4131-8571-BCE602682A5B}" type="presParOf" srcId="{AB67E471-80C8-4D09-B83F-B7AF9BBD4421}" destId="{7DA5CA5B-E175-4D8C-87CC-DC77085073E8}" srcOrd="0" destOrd="0" presId="urn:microsoft.com/office/officeart/2017/3/layout/DropPinTimeline"/>
    <dgm:cxn modelId="{22F467AE-78E1-4E95-8EBE-1716E074614C}" type="presParOf" srcId="{AB67E471-80C8-4D09-B83F-B7AF9BBD4421}" destId="{BAE38DB3-32C7-432D-9E48-1A63F479320B}" srcOrd="1" destOrd="0" presId="urn:microsoft.com/office/officeart/2017/3/layout/DropPinTimeline"/>
    <dgm:cxn modelId="{5E9CD390-E625-4897-8E79-7F12B226AD87}" type="presParOf" srcId="{BAE38DB3-32C7-432D-9E48-1A63F479320B}" destId="{18BBC862-26B8-49F1-A024-DB3DA1442773}" srcOrd="0" destOrd="0" presId="urn:microsoft.com/office/officeart/2017/3/layout/DropPinTimeline"/>
    <dgm:cxn modelId="{4C51CCF4-F0E8-4880-B942-1300024D10E9}" type="presParOf" srcId="{BAE38DB3-32C7-432D-9E48-1A63F479320B}" destId="{0878E06C-BBB5-46C7-9080-1A4F6ACA7872}" srcOrd="1" destOrd="0" presId="urn:microsoft.com/office/officeart/2017/3/layout/DropPinTimeline"/>
    <dgm:cxn modelId="{2E77C852-C353-4470-B1DF-E6421D3F6875}" type="presParOf" srcId="{AB67E471-80C8-4D09-B83F-B7AF9BBD4421}" destId="{7865DE5C-81F7-4BC1-859A-B447B2CEDB2F}" srcOrd="2" destOrd="0" presId="urn:microsoft.com/office/officeart/2017/3/layout/DropPinTimeline"/>
    <dgm:cxn modelId="{2E375DE2-0296-43C7-BC2F-FD10D08A8A78}" type="presParOf" srcId="{AB67E471-80C8-4D09-B83F-B7AF9BBD4421}" destId="{ED4C336F-D0F2-414F-9944-5161D4ECCCCE}" srcOrd="3" destOrd="0" presId="urn:microsoft.com/office/officeart/2017/3/layout/DropPinTimeline"/>
    <dgm:cxn modelId="{47F370D7-0985-425D-9E83-C4D28850CF13}" type="presParOf" srcId="{AB67E471-80C8-4D09-B83F-B7AF9BBD4421}" destId="{E8EE44CF-7F35-42BE-9035-5017B146141C}" srcOrd="4" destOrd="0" presId="urn:microsoft.com/office/officeart/2017/3/layout/DropPinTimeline"/>
    <dgm:cxn modelId="{39BFE8FF-6E18-483D-9075-0D87477DD49B}" type="presParOf" srcId="{AB67E471-80C8-4D09-B83F-B7AF9BBD4421}" destId="{8F93B63A-F95E-4993-A44A-422127BD85BB}" srcOrd="5" destOrd="0" presId="urn:microsoft.com/office/officeart/2017/3/layout/DropPinTimeline"/>
    <dgm:cxn modelId="{B2D45EF6-3781-4934-AB60-9A30CBCEC1C6}" type="presParOf" srcId="{95BFF0FF-1437-4D09-A5A2-25BEE3FBA841}" destId="{81CEB149-C86F-41EF-9E91-06EFBD4602BF}" srcOrd="11" destOrd="0" presId="urn:microsoft.com/office/officeart/2017/3/layout/DropPinTimeline"/>
    <dgm:cxn modelId="{EA085C3F-57E1-4781-AD3E-DE669CBC035D}" type="presParOf" srcId="{95BFF0FF-1437-4D09-A5A2-25BEE3FBA841}" destId="{CB952679-7508-4402-A762-96D27CF1EEB1}" srcOrd="12" destOrd="0" presId="urn:microsoft.com/office/officeart/2017/3/layout/DropPinTimeline"/>
    <dgm:cxn modelId="{694C5209-9493-41FE-974C-B5873960EC70}" type="presParOf" srcId="{CB952679-7508-4402-A762-96D27CF1EEB1}" destId="{15184823-2DB4-4139-8465-D63906E761E0}" srcOrd="0" destOrd="0" presId="urn:microsoft.com/office/officeart/2017/3/layout/DropPinTimeline"/>
    <dgm:cxn modelId="{067FEE0E-3431-4390-AC51-3595FA7CF2B4}" type="presParOf" srcId="{CB952679-7508-4402-A762-96D27CF1EEB1}" destId="{07443112-B650-4364-B2BD-F59B08F8BB7F}" srcOrd="1" destOrd="0" presId="urn:microsoft.com/office/officeart/2017/3/layout/DropPinTimeline"/>
    <dgm:cxn modelId="{624FA2C0-191E-475E-A053-B55FB87A7030}" type="presParOf" srcId="{07443112-B650-4364-B2BD-F59B08F8BB7F}" destId="{3CEB0E28-6B82-42D9-B5E8-32A63B5846A5}" srcOrd="0" destOrd="0" presId="urn:microsoft.com/office/officeart/2017/3/layout/DropPinTimeline"/>
    <dgm:cxn modelId="{B0D1D9FB-086A-4071-89FB-94C87F1B9878}" type="presParOf" srcId="{07443112-B650-4364-B2BD-F59B08F8BB7F}" destId="{3FEAAD9A-EB4A-4407-8708-11BBCFE5E567}" srcOrd="1" destOrd="0" presId="urn:microsoft.com/office/officeart/2017/3/layout/DropPinTimeline"/>
    <dgm:cxn modelId="{1ADFD744-6B21-4833-93BF-6E1C15453803}" type="presParOf" srcId="{CB952679-7508-4402-A762-96D27CF1EEB1}" destId="{C0F620EB-498B-4DAD-BD99-3FE7DCAB74AE}" srcOrd="2" destOrd="0" presId="urn:microsoft.com/office/officeart/2017/3/layout/DropPinTimeline"/>
    <dgm:cxn modelId="{D9F4AAC0-533C-4FD8-8D04-B94E5CE73011}" type="presParOf" srcId="{CB952679-7508-4402-A762-96D27CF1EEB1}" destId="{1B19ED38-6098-45BE-82E9-B68EE0DDE00F}" srcOrd="3" destOrd="0" presId="urn:microsoft.com/office/officeart/2017/3/layout/DropPinTimeline"/>
    <dgm:cxn modelId="{49663951-13CC-442F-A965-B93C15A240DB}" type="presParOf" srcId="{CB952679-7508-4402-A762-96D27CF1EEB1}" destId="{4232A9BD-70E3-476D-9ADB-9202107705B8}" srcOrd="4" destOrd="0" presId="urn:microsoft.com/office/officeart/2017/3/layout/DropPinTimeline"/>
    <dgm:cxn modelId="{C9056966-DBEF-46CA-916E-D1BC76435477}" type="presParOf" srcId="{CB952679-7508-4402-A762-96D27CF1EEB1}" destId="{41DA410B-B628-4D44-93C7-109F4191AF40}" srcOrd="5" destOrd="0" presId="urn:microsoft.com/office/officeart/2017/3/layout/DropPinTimeline"/>
    <dgm:cxn modelId="{82C8B618-B893-4EA9-9D01-C67CFB495AF6}" type="presParOf" srcId="{95BFF0FF-1437-4D09-A5A2-25BEE3FBA841}" destId="{60C550A3-A795-4A29-8F79-DE9ED672DC47}" srcOrd="13" destOrd="0" presId="urn:microsoft.com/office/officeart/2017/3/layout/DropPinTimeline"/>
    <dgm:cxn modelId="{14338C64-14AB-459C-803B-D4B3721541FA}" type="presParOf" srcId="{95BFF0FF-1437-4D09-A5A2-25BEE3FBA841}" destId="{0DEAEE00-4D22-45DD-8B14-BBAEF9223E02}" srcOrd="14" destOrd="0" presId="urn:microsoft.com/office/officeart/2017/3/layout/DropPinTimeline"/>
    <dgm:cxn modelId="{2B7816BB-9129-4EA2-A6A1-23E170738950}" type="presParOf" srcId="{0DEAEE00-4D22-45DD-8B14-BBAEF9223E02}" destId="{0AF9ED4C-33D8-45A6-A7EA-1AAF3D1644C2}" srcOrd="0" destOrd="0" presId="urn:microsoft.com/office/officeart/2017/3/layout/DropPinTimeline"/>
    <dgm:cxn modelId="{682F66D3-730A-4559-9910-87F650966601}" type="presParOf" srcId="{0DEAEE00-4D22-45DD-8B14-BBAEF9223E02}" destId="{B9DAD8F3-22D1-42BB-92F4-08E100A8BADA}" srcOrd="1" destOrd="0" presId="urn:microsoft.com/office/officeart/2017/3/layout/DropPinTimeline"/>
    <dgm:cxn modelId="{2479EF9B-0FAE-4046-AFF0-FFB86E2E88AA}" type="presParOf" srcId="{B9DAD8F3-22D1-42BB-92F4-08E100A8BADA}" destId="{83BC58B8-2508-4668-A178-989897D0C0AF}" srcOrd="0" destOrd="0" presId="urn:microsoft.com/office/officeart/2017/3/layout/DropPinTimeline"/>
    <dgm:cxn modelId="{37A44B79-EC59-467D-B4C9-716AD27A5CDE}" type="presParOf" srcId="{B9DAD8F3-22D1-42BB-92F4-08E100A8BADA}" destId="{32FBCD36-F13E-47B5-9AF8-4AAAEC797792}" srcOrd="1" destOrd="0" presId="urn:microsoft.com/office/officeart/2017/3/layout/DropPinTimeline"/>
    <dgm:cxn modelId="{E716A481-259E-4D32-9939-6B19F69EDC63}" type="presParOf" srcId="{0DEAEE00-4D22-45DD-8B14-BBAEF9223E02}" destId="{1329FFDB-E3B3-4E0D-AB1B-EEA80566B72E}" srcOrd="2" destOrd="0" presId="urn:microsoft.com/office/officeart/2017/3/layout/DropPinTimeline"/>
    <dgm:cxn modelId="{91224454-E964-4813-85F5-1334FFD8200C}" type="presParOf" srcId="{0DEAEE00-4D22-45DD-8B14-BBAEF9223E02}" destId="{C326C9BC-12BB-471B-B7B0-9034006B90A8}" srcOrd="3" destOrd="0" presId="urn:microsoft.com/office/officeart/2017/3/layout/DropPinTimeline"/>
    <dgm:cxn modelId="{AA178F26-E725-4A89-BD98-BC6E00EBDD8D}" type="presParOf" srcId="{0DEAEE00-4D22-45DD-8B14-BBAEF9223E02}" destId="{784E30A5-7704-411A-BE15-A4063767CDF5}" srcOrd="4" destOrd="0" presId="urn:microsoft.com/office/officeart/2017/3/layout/DropPinTimeline"/>
    <dgm:cxn modelId="{1A600B13-98B5-49BA-A81B-ED22CCE4E413}" type="presParOf" srcId="{0DEAEE00-4D22-45DD-8B14-BBAEF9223E02}" destId="{36CC9D99-7BA3-484A-B492-640DEF7A39C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D2355-CE4C-4668-BEBE-DCEE71B15892}">
      <dsp:nvSpPr>
        <dsp:cNvPr id="0" name=""/>
        <dsp:cNvSpPr/>
      </dsp:nvSpPr>
      <dsp:spPr>
        <a:xfrm>
          <a:off x="0" y="2262981"/>
          <a:ext cx="109728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ACCB1D90-72A5-4647-A22E-3F69CBE80FDE}">
      <dsp:nvSpPr>
        <dsp:cNvPr id="0" name=""/>
        <dsp:cNvSpPr/>
      </dsp:nvSpPr>
      <dsp:spPr>
        <a:xfrm rot="8100000">
          <a:off x="70335"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AA1D689-259F-4FE7-A4C4-34D4F30B5A13}">
      <dsp:nvSpPr>
        <dsp:cNvPr id="0" name=""/>
        <dsp:cNvSpPr/>
      </dsp:nvSpPr>
      <dsp:spPr>
        <a:xfrm>
          <a:off x="106494" y="56135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7CC627-E177-43FB-B291-3975B611E407}">
      <dsp:nvSpPr>
        <dsp:cNvPr id="0" name=""/>
        <dsp:cNvSpPr/>
      </dsp:nvSpPr>
      <dsp:spPr>
        <a:xfrm>
          <a:off x="463239"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Start of day, introductions</a:t>
          </a:r>
        </a:p>
      </dsp:txBody>
      <dsp:txXfrm>
        <a:off x="463239" y="923296"/>
        <a:ext cx="1984125" cy="1339685"/>
      </dsp:txXfrm>
    </dsp:sp>
    <dsp:sp modelId="{26A76E1E-16F0-4E3D-AC54-DB74E20C1C05}">
      <dsp:nvSpPr>
        <dsp:cNvPr id="0" name=""/>
        <dsp:cNvSpPr/>
      </dsp:nvSpPr>
      <dsp:spPr>
        <a:xfrm>
          <a:off x="463239"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09:00</a:t>
          </a:r>
        </a:p>
      </dsp:txBody>
      <dsp:txXfrm>
        <a:off x="463239" y="452596"/>
        <a:ext cx="1984125" cy="470700"/>
      </dsp:txXfrm>
    </dsp:sp>
    <dsp:sp modelId="{C3A1CF01-EA78-4AAF-B2FC-D32FCF89FAF2}">
      <dsp:nvSpPr>
        <dsp:cNvPr id="0" name=""/>
        <dsp:cNvSpPr/>
      </dsp:nvSpPr>
      <dsp:spPr>
        <a:xfrm>
          <a:off x="23308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63BF5F-FEA6-4C19-9F99-FC69A53D93EA}">
      <dsp:nvSpPr>
        <dsp:cNvPr id="0" name=""/>
        <dsp:cNvSpPr/>
      </dsp:nvSpPr>
      <dsp:spPr>
        <a:xfrm>
          <a:off x="196845"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BE25C05-4124-4118-B0A3-382E80013A17}">
      <dsp:nvSpPr>
        <dsp:cNvPr id="0" name=""/>
        <dsp:cNvSpPr/>
      </dsp:nvSpPr>
      <dsp:spPr>
        <a:xfrm rot="18900000">
          <a:off x="1287836"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2B54A1E-9F9C-421A-9347-B7CDDF13FCB6}">
      <dsp:nvSpPr>
        <dsp:cNvPr id="0" name=""/>
        <dsp:cNvSpPr/>
      </dsp:nvSpPr>
      <dsp:spPr>
        <a:xfrm>
          <a:off x="1323996"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6881EDE-3BA1-443B-841A-F0CD8DF7A19F}">
      <dsp:nvSpPr>
        <dsp:cNvPr id="0" name=""/>
        <dsp:cNvSpPr/>
      </dsp:nvSpPr>
      <dsp:spPr>
        <a:xfrm>
          <a:off x="1680740"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Review the customer case study</a:t>
          </a:r>
        </a:p>
      </dsp:txBody>
      <dsp:txXfrm>
        <a:off x="1680740" y="2262981"/>
        <a:ext cx="1984125" cy="1339685"/>
      </dsp:txXfrm>
    </dsp:sp>
    <dsp:sp modelId="{E1FA3C79-94F8-4262-ADD6-13F675E37F68}">
      <dsp:nvSpPr>
        <dsp:cNvPr id="0" name=""/>
        <dsp:cNvSpPr/>
      </dsp:nvSpPr>
      <dsp:spPr>
        <a:xfrm>
          <a:off x="1680740"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09:</a:t>
          </a:r>
          <a:r>
            <a:rPr lang="en-DK" sz="2000" kern="1200" dirty="0"/>
            <a:t>30</a:t>
          </a:r>
          <a:endParaRPr lang="en-US" sz="2000" kern="1200" dirty="0"/>
        </a:p>
      </dsp:txBody>
      <dsp:txXfrm>
        <a:off x="1680740" y="3602666"/>
        <a:ext cx="1984125" cy="470700"/>
      </dsp:txXfrm>
    </dsp:sp>
    <dsp:sp modelId="{079D7384-4D6E-4FA1-9F5C-4875F1A46874}">
      <dsp:nvSpPr>
        <dsp:cNvPr id="0" name=""/>
        <dsp:cNvSpPr/>
      </dsp:nvSpPr>
      <dsp:spPr>
        <a:xfrm>
          <a:off x="1450583"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C01D0E1-A7FB-4366-BB30-0B934D7C6D1C}">
      <dsp:nvSpPr>
        <dsp:cNvPr id="0" name=""/>
        <dsp:cNvSpPr/>
      </dsp:nvSpPr>
      <dsp:spPr>
        <a:xfrm>
          <a:off x="1414346"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A6870E5-ACA8-40CA-9BE8-2DE691F6CC45}">
      <dsp:nvSpPr>
        <dsp:cNvPr id="0" name=""/>
        <dsp:cNvSpPr/>
      </dsp:nvSpPr>
      <dsp:spPr>
        <a:xfrm rot="8100000">
          <a:off x="2505338"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44A050D-3AA6-4967-8833-C17FDDA50171}">
      <dsp:nvSpPr>
        <dsp:cNvPr id="0" name=""/>
        <dsp:cNvSpPr/>
      </dsp:nvSpPr>
      <dsp:spPr>
        <a:xfrm>
          <a:off x="2541498" y="56135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50627E-6932-448C-BF19-E66F457A3CC9}">
      <dsp:nvSpPr>
        <dsp:cNvPr id="0" name=""/>
        <dsp:cNvSpPr/>
      </dsp:nvSpPr>
      <dsp:spPr>
        <a:xfrm>
          <a:off x="2898242"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Walkthrough, design solution</a:t>
          </a:r>
        </a:p>
      </dsp:txBody>
      <dsp:txXfrm>
        <a:off x="2898242" y="923296"/>
        <a:ext cx="1984125" cy="1339685"/>
      </dsp:txXfrm>
    </dsp:sp>
    <dsp:sp modelId="{CF1035D8-6226-4988-8784-B3DBF6285580}">
      <dsp:nvSpPr>
        <dsp:cNvPr id="0" name=""/>
        <dsp:cNvSpPr/>
      </dsp:nvSpPr>
      <dsp:spPr>
        <a:xfrm>
          <a:off x="2898242"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09:</a:t>
          </a:r>
          <a:r>
            <a:rPr lang="en-DK" sz="2000" kern="1200" dirty="0"/>
            <a:t>4</a:t>
          </a:r>
          <a:r>
            <a:rPr lang="en-US" sz="2000" kern="1200" dirty="0"/>
            <a:t>0</a:t>
          </a:r>
        </a:p>
      </dsp:txBody>
      <dsp:txXfrm>
        <a:off x="2898242" y="452596"/>
        <a:ext cx="1984125" cy="470700"/>
      </dsp:txXfrm>
    </dsp:sp>
    <dsp:sp modelId="{7A50C8FA-B0EA-40DC-9A5C-7FB8DDCC8694}">
      <dsp:nvSpPr>
        <dsp:cNvPr id="0" name=""/>
        <dsp:cNvSpPr/>
      </dsp:nvSpPr>
      <dsp:spPr>
        <a:xfrm>
          <a:off x="2668084"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836BF2C-1822-4DD5-8372-9649E70D40A9}">
      <dsp:nvSpPr>
        <dsp:cNvPr id="0" name=""/>
        <dsp:cNvSpPr/>
      </dsp:nvSpPr>
      <dsp:spPr>
        <a:xfrm>
          <a:off x="2631848"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61D20C6-BE2B-43B7-9B85-5C22F4D49BDA}">
      <dsp:nvSpPr>
        <dsp:cNvPr id="0" name=""/>
        <dsp:cNvSpPr/>
      </dsp:nvSpPr>
      <dsp:spPr>
        <a:xfrm rot="18900000">
          <a:off x="3722840"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7100732-E556-4715-AC0B-F3C1D0666561}">
      <dsp:nvSpPr>
        <dsp:cNvPr id="0" name=""/>
        <dsp:cNvSpPr/>
      </dsp:nvSpPr>
      <dsp:spPr>
        <a:xfrm>
          <a:off x="3758999"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5862D4C-821D-43AD-9E0B-F548DC0AE188}">
      <dsp:nvSpPr>
        <dsp:cNvPr id="0" name=""/>
        <dsp:cNvSpPr/>
      </dsp:nvSpPr>
      <dsp:spPr>
        <a:xfrm>
          <a:off x="4115744"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Break</a:t>
          </a:r>
        </a:p>
      </dsp:txBody>
      <dsp:txXfrm>
        <a:off x="4115744" y="2262981"/>
        <a:ext cx="1984125" cy="1339685"/>
      </dsp:txXfrm>
    </dsp:sp>
    <dsp:sp modelId="{A4871345-25C3-4B55-A167-9EE221DDA250}">
      <dsp:nvSpPr>
        <dsp:cNvPr id="0" name=""/>
        <dsp:cNvSpPr/>
      </dsp:nvSpPr>
      <dsp:spPr>
        <a:xfrm>
          <a:off x="4115744"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DK" sz="2000" kern="1200" dirty="0"/>
            <a:t>09:50</a:t>
          </a:r>
          <a:endParaRPr lang="en-US" sz="2000" kern="1200" dirty="0"/>
        </a:p>
      </dsp:txBody>
      <dsp:txXfrm>
        <a:off x="4115744" y="3602666"/>
        <a:ext cx="1984125" cy="470700"/>
      </dsp:txXfrm>
    </dsp:sp>
    <dsp:sp modelId="{9373A3E5-699B-482A-AD1B-75EB039C26BE}">
      <dsp:nvSpPr>
        <dsp:cNvPr id="0" name=""/>
        <dsp:cNvSpPr/>
      </dsp:nvSpPr>
      <dsp:spPr>
        <a:xfrm>
          <a:off x="3885586"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11D2332-B1B9-44B3-8AF1-AEC62BADBABE}">
      <dsp:nvSpPr>
        <dsp:cNvPr id="0" name=""/>
        <dsp:cNvSpPr/>
      </dsp:nvSpPr>
      <dsp:spPr>
        <a:xfrm>
          <a:off x="3849350"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BC09FED-1F15-4DC8-8417-CD16E5503E71}">
      <dsp:nvSpPr>
        <dsp:cNvPr id="0" name=""/>
        <dsp:cNvSpPr/>
      </dsp:nvSpPr>
      <dsp:spPr>
        <a:xfrm rot="8100000">
          <a:off x="4940342"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7AFC46B-EA25-4AA9-98D5-39D818D38BBD}">
      <dsp:nvSpPr>
        <dsp:cNvPr id="0" name=""/>
        <dsp:cNvSpPr/>
      </dsp:nvSpPr>
      <dsp:spPr>
        <a:xfrm>
          <a:off x="4976501" y="56135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B2EE326-5BED-4051-B21A-5563D58E4590}">
      <dsp:nvSpPr>
        <dsp:cNvPr id="0" name=""/>
        <dsp:cNvSpPr/>
      </dsp:nvSpPr>
      <dsp:spPr>
        <a:xfrm>
          <a:off x="5333246"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P</a:t>
          </a:r>
          <a:r>
            <a:rPr lang="en-DK" sz="1500" kern="1200" dirty="0"/>
            <a:t>purposed solution Deep dive</a:t>
          </a:r>
          <a:endParaRPr lang="en-US" sz="1500" kern="1200" dirty="0"/>
        </a:p>
      </dsp:txBody>
      <dsp:txXfrm>
        <a:off x="5333246" y="923296"/>
        <a:ext cx="1984125" cy="1339685"/>
      </dsp:txXfrm>
    </dsp:sp>
    <dsp:sp modelId="{DBB4B665-E39C-455F-9E15-BDCDCED7F9CD}">
      <dsp:nvSpPr>
        <dsp:cNvPr id="0" name=""/>
        <dsp:cNvSpPr/>
      </dsp:nvSpPr>
      <dsp:spPr>
        <a:xfrm>
          <a:off x="5333246"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a:t>
          </a:r>
          <a:r>
            <a:rPr lang="en-DK" sz="2000" kern="1200" dirty="0"/>
            <a:t>00</a:t>
          </a:r>
          <a:endParaRPr lang="en-US" sz="2000" kern="1200" dirty="0"/>
        </a:p>
      </dsp:txBody>
      <dsp:txXfrm>
        <a:off x="5333246" y="452596"/>
        <a:ext cx="1984125" cy="470700"/>
      </dsp:txXfrm>
    </dsp:sp>
    <dsp:sp modelId="{3E4A9754-78E9-4F14-B699-CBB0CE4D1833}">
      <dsp:nvSpPr>
        <dsp:cNvPr id="0" name=""/>
        <dsp:cNvSpPr/>
      </dsp:nvSpPr>
      <dsp:spPr>
        <a:xfrm>
          <a:off x="5103088"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46C7206-1784-4448-AB1A-EB15D83FE515}">
      <dsp:nvSpPr>
        <dsp:cNvPr id="0" name=""/>
        <dsp:cNvSpPr/>
      </dsp:nvSpPr>
      <dsp:spPr>
        <a:xfrm>
          <a:off x="5066852"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8BBC862-26B8-49F1-A024-DB3DA1442773}">
      <dsp:nvSpPr>
        <dsp:cNvPr id="0" name=""/>
        <dsp:cNvSpPr/>
      </dsp:nvSpPr>
      <dsp:spPr>
        <a:xfrm rot="18900000">
          <a:off x="6157843"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878E06C-BBB5-46C7-9080-1A4F6ACA7872}">
      <dsp:nvSpPr>
        <dsp:cNvPr id="0" name=""/>
        <dsp:cNvSpPr/>
      </dsp:nvSpPr>
      <dsp:spPr>
        <a:xfrm>
          <a:off x="6194003"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865DE5C-81F7-4BC1-859A-B447B2CEDB2F}">
      <dsp:nvSpPr>
        <dsp:cNvPr id="0" name=""/>
        <dsp:cNvSpPr/>
      </dsp:nvSpPr>
      <dsp:spPr>
        <a:xfrm>
          <a:off x="6550747"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DK" sz="1500" kern="1200" dirty="0"/>
            <a:t>Break</a:t>
          </a:r>
          <a:endParaRPr lang="en-US" sz="1500" kern="1200" dirty="0"/>
        </a:p>
      </dsp:txBody>
      <dsp:txXfrm>
        <a:off x="6550747" y="2262981"/>
        <a:ext cx="1984125" cy="1339685"/>
      </dsp:txXfrm>
    </dsp:sp>
    <dsp:sp modelId="{ED4C336F-D0F2-414F-9944-5161D4ECCCCE}">
      <dsp:nvSpPr>
        <dsp:cNvPr id="0" name=""/>
        <dsp:cNvSpPr/>
      </dsp:nvSpPr>
      <dsp:spPr>
        <a:xfrm>
          <a:off x="6550747"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a:t>
          </a:r>
          <a:r>
            <a:rPr lang="en-DK" sz="2000" kern="1200" dirty="0"/>
            <a:t>0</a:t>
          </a:r>
          <a:r>
            <a:rPr lang="en-US" sz="2000" kern="1200" dirty="0"/>
            <a:t>:</a:t>
          </a:r>
          <a:r>
            <a:rPr lang="en-DK" sz="2000" kern="1200" dirty="0"/>
            <a:t>50</a:t>
          </a:r>
          <a:endParaRPr lang="en-US" sz="2000" kern="1200" dirty="0"/>
        </a:p>
      </dsp:txBody>
      <dsp:txXfrm>
        <a:off x="6550747" y="3602666"/>
        <a:ext cx="1984125" cy="470700"/>
      </dsp:txXfrm>
    </dsp:sp>
    <dsp:sp modelId="{E8EE44CF-7F35-42BE-9035-5017B146141C}">
      <dsp:nvSpPr>
        <dsp:cNvPr id="0" name=""/>
        <dsp:cNvSpPr/>
      </dsp:nvSpPr>
      <dsp:spPr>
        <a:xfrm>
          <a:off x="6320590"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DA5CA5B-E175-4D8C-87CC-DC77085073E8}">
      <dsp:nvSpPr>
        <dsp:cNvPr id="0" name=""/>
        <dsp:cNvSpPr/>
      </dsp:nvSpPr>
      <dsp:spPr>
        <a:xfrm>
          <a:off x="6284353"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CEB0E28-6B82-42D9-B5E8-32A63B5846A5}">
      <dsp:nvSpPr>
        <dsp:cNvPr id="0" name=""/>
        <dsp:cNvSpPr/>
      </dsp:nvSpPr>
      <dsp:spPr>
        <a:xfrm rot="8100000">
          <a:off x="7375345"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FEAAD9A-EB4A-4407-8708-11BBCFE5E567}">
      <dsp:nvSpPr>
        <dsp:cNvPr id="0" name=""/>
        <dsp:cNvSpPr/>
      </dsp:nvSpPr>
      <dsp:spPr>
        <a:xfrm>
          <a:off x="7411504" y="561359"/>
          <a:ext cx="253173" cy="253173"/>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0F620EB-498B-4DAD-BD99-3FE7DCAB74AE}">
      <dsp:nvSpPr>
        <dsp:cNvPr id="0" name=""/>
        <dsp:cNvSpPr/>
      </dsp:nvSpPr>
      <dsp:spPr>
        <a:xfrm>
          <a:off x="7768249"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P</a:t>
          </a:r>
          <a:r>
            <a:rPr lang="en-DK" sz="1500" kern="1200" dirty="0"/>
            <a:t>purposed solution continued</a:t>
          </a:r>
          <a:endParaRPr lang="en-US" sz="1500" kern="1200" dirty="0"/>
        </a:p>
      </dsp:txBody>
      <dsp:txXfrm>
        <a:off x="7768249" y="923296"/>
        <a:ext cx="1984125" cy="1339685"/>
      </dsp:txXfrm>
    </dsp:sp>
    <dsp:sp modelId="{1B19ED38-6098-45BE-82E9-B68EE0DDE00F}">
      <dsp:nvSpPr>
        <dsp:cNvPr id="0" name=""/>
        <dsp:cNvSpPr/>
      </dsp:nvSpPr>
      <dsp:spPr>
        <a:xfrm>
          <a:off x="7768249"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DK" sz="2000" kern="1200" dirty="0"/>
            <a:t>11:00</a:t>
          </a:r>
          <a:endParaRPr lang="en-US" sz="2000" kern="1200" dirty="0"/>
        </a:p>
      </dsp:txBody>
      <dsp:txXfrm>
        <a:off x="7768249" y="452596"/>
        <a:ext cx="1984125" cy="470700"/>
      </dsp:txXfrm>
    </dsp:sp>
    <dsp:sp modelId="{4232A9BD-70E3-476D-9ADB-9202107705B8}">
      <dsp:nvSpPr>
        <dsp:cNvPr id="0" name=""/>
        <dsp:cNvSpPr/>
      </dsp:nvSpPr>
      <dsp:spPr>
        <a:xfrm>
          <a:off x="753809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184823-2DB4-4139-8465-D63906E761E0}">
      <dsp:nvSpPr>
        <dsp:cNvPr id="0" name=""/>
        <dsp:cNvSpPr/>
      </dsp:nvSpPr>
      <dsp:spPr>
        <a:xfrm>
          <a:off x="7501855"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3BC58B8-2508-4668-A178-989897D0C0AF}">
      <dsp:nvSpPr>
        <dsp:cNvPr id="0" name=""/>
        <dsp:cNvSpPr/>
      </dsp:nvSpPr>
      <dsp:spPr>
        <a:xfrm rot="18900000">
          <a:off x="8592847"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2FBCD36-F13E-47B5-9AF8-4AAAEC797792}">
      <dsp:nvSpPr>
        <dsp:cNvPr id="0" name=""/>
        <dsp:cNvSpPr/>
      </dsp:nvSpPr>
      <dsp:spPr>
        <a:xfrm>
          <a:off x="8629006"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29FFDB-E3B3-4E0D-AB1B-EEA80566B72E}">
      <dsp:nvSpPr>
        <dsp:cNvPr id="0" name=""/>
        <dsp:cNvSpPr/>
      </dsp:nvSpPr>
      <dsp:spPr>
        <a:xfrm>
          <a:off x="8985751"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DK" sz="1500" kern="1200" dirty="0"/>
            <a:t>Introduction to HOL       &amp; </a:t>
          </a:r>
          <a:r>
            <a:rPr lang="en-US" sz="1500" kern="1200" dirty="0"/>
            <a:t>Wrap up</a:t>
          </a:r>
        </a:p>
      </dsp:txBody>
      <dsp:txXfrm>
        <a:off x="8985751" y="2262981"/>
        <a:ext cx="1984125" cy="1339685"/>
      </dsp:txXfrm>
    </dsp:sp>
    <dsp:sp modelId="{C326C9BC-12BB-471B-B7B0-9034006B90A8}">
      <dsp:nvSpPr>
        <dsp:cNvPr id="0" name=""/>
        <dsp:cNvSpPr/>
      </dsp:nvSpPr>
      <dsp:spPr>
        <a:xfrm>
          <a:off x="8985751"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11:45 – 12:00</a:t>
          </a:r>
        </a:p>
      </dsp:txBody>
      <dsp:txXfrm>
        <a:off x="8985751" y="3602666"/>
        <a:ext cx="1984125" cy="470700"/>
      </dsp:txXfrm>
    </dsp:sp>
    <dsp:sp modelId="{784E30A5-7704-411A-BE15-A4063767CDF5}">
      <dsp:nvSpPr>
        <dsp:cNvPr id="0" name=""/>
        <dsp:cNvSpPr/>
      </dsp:nvSpPr>
      <dsp:spPr>
        <a:xfrm>
          <a:off x="8755593"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AF9ED4C-33D8-45A6-A7EA-1AAF3D1644C2}">
      <dsp:nvSpPr>
        <dsp:cNvPr id="0" name=""/>
        <dsp:cNvSpPr/>
      </dsp:nvSpPr>
      <dsp:spPr>
        <a:xfrm>
          <a:off x="8719357"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docs.microsoft.com/en-us/rest/api/storageservices/Understanding-the-Table-Service-Data-Model" TargetMode="External"/><Relationship Id="rId3" Type="http://schemas.openxmlformats.org/officeDocument/2006/relationships/hyperlink" Target="https://docs.microsoft.com/en-us/azure/cosmos-db/table-api-faq#table-api-vs-table-storage" TargetMode="External"/><Relationship Id="rId7" Type="http://schemas.openxmlformats.org/officeDocument/2006/relationships/hyperlink" Target="https://docs.microsoft.com/en-us/azure/cosmos-db/create-table-dotnet#create-a-database-account"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microsoft.com/en-us/azure/storage/common/storage-account-overview" TargetMode="External"/><Relationship Id="rId5" Type="http://schemas.openxmlformats.org/officeDocument/2006/relationships/hyperlink" Target="http://www.odata.org/" TargetMode="External"/><Relationship Id="rId4" Type="http://schemas.openxmlformats.org/officeDocument/2006/relationships/hyperlink" Target="https://aka.ms/premiumtable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Solidify has offices in Stockholm, Gothenburg , Oslo and Denmark. </a:t>
            </a:r>
          </a:p>
          <a:p>
            <a:r>
              <a:rPr lang="en-DK" dirty="0"/>
              <a:t>Solidify also has one employee in </a:t>
            </a:r>
            <a:r>
              <a:rPr lang="en-US" dirty="0"/>
              <a:t>E</a:t>
            </a:r>
            <a:r>
              <a:rPr lang="en-DK" dirty="0" err="1"/>
              <a:t>stonia</a:t>
            </a:r>
            <a:r>
              <a:rPr lang="en-DK"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110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316406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a:p>
            <a:r>
              <a:rPr lang="en-DK" dirty="0"/>
              <a:t>Note that with Archive you will have to request access to your files and that is done by changing the storage from archive to hot or cold</a:t>
            </a:r>
          </a:p>
          <a:p>
            <a:endParaRPr lang="en-DK" dirty="0"/>
          </a:p>
          <a:p>
            <a:r>
              <a:rPr lang="en-DK" dirty="0"/>
              <a:t>LRS replication with in the same data </a:t>
            </a:r>
            <a:r>
              <a:rPr lang="en-DK" dirty="0" err="1"/>
              <a:t>center</a:t>
            </a:r>
            <a:r>
              <a:rPr lang="en-DK" dirty="0"/>
              <a:t>.</a:t>
            </a:r>
          </a:p>
          <a:p>
            <a:r>
              <a:rPr lang="en-DK" dirty="0"/>
              <a:t>ZRS </a:t>
            </a:r>
            <a:r>
              <a:rPr lang="en-DK" dirty="0" err="1"/>
              <a:t>replaction</a:t>
            </a:r>
            <a:r>
              <a:rPr lang="en-DK" dirty="0"/>
              <a:t> between three </a:t>
            </a:r>
            <a:r>
              <a:rPr lang="en-DK" dirty="0" err="1"/>
              <a:t>datacenters</a:t>
            </a:r>
            <a:r>
              <a:rPr lang="en-DK" dirty="0"/>
              <a:t> within the same region.</a:t>
            </a:r>
          </a:p>
          <a:p>
            <a:r>
              <a:rPr lang="en-DK" dirty="0"/>
              <a:t>GRS LRS with between different regions </a:t>
            </a:r>
          </a:p>
        </p:txBody>
      </p:sp>
      <p:sp>
        <p:nvSpPr>
          <p:cNvPr id="4" name="Pladsholder til slidenumm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753590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1640457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I</a:t>
            </a:r>
            <a:r>
              <a:rPr lang="en-DK" dirty="0"/>
              <a:t>s </a:t>
            </a:r>
            <a:r>
              <a:rPr lang="en-DK" dirty="0" err="1"/>
              <a:t>primar</a:t>
            </a:r>
            <a:r>
              <a:rPr lang="en-US" dirty="0" err="1"/>
              <a:t>i</a:t>
            </a:r>
            <a:r>
              <a:rPr lang="en-DK" dirty="0" err="1"/>
              <a:t>ly</a:t>
            </a:r>
            <a:r>
              <a:rPr lang="en-DK" dirty="0"/>
              <a:t> used for </a:t>
            </a:r>
            <a:r>
              <a:rPr lang="en-DK" dirty="0" err="1"/>
              <a:t>VM’s</a:t>
            </a:r>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291724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662118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here is now a premium offering for table storage: the Azure Cosmos DB Table API. This API offers throughput-optimized tables, global distribution, and automatic secondary indexes. There are some </a:t>
            </a:r>
            <a:r>
              <a:rPr lang="en-US" b="1" i="0" u="none" strike="noStrike" dirty="0">
                <a:effectLst/>
                <a:latin typeface="Segoe UI" panose="020B0502040204020203" pitchFamily="34" charset="0"/>
                <a:hlinkClick r:id="rId3"/>
              </a:rPr>
              <a:t>feature differences between Table API in Azure Cosmos DB and Azure table storage</a:t>
            </a:r>
            <a:r>
              <a:rPr lang="en-US" b="0" i="0" dirty="0">
                <a:solidFill>
                  <a:srgbClr val="171717"/>
                </a:solidFill>
                <a:effectLst/>
                <a:latin typeface="Segoe UI" panose="020B0502040204020203" pitchFamily="34" charset="0"/>
              </a:rPr>
              <a:t>. For more information, and to try out the premium experience, see </a:t>
            </a:r>
            <a:r>
              <a:rPr lang="en-US" b="1" i="0" u="none" strike="noStrike" dirty="0">
                <a:effectLst/>
                <a:latin typeface="Segoe UI" panose="020B0502040204020203" pitchFamily="34" charset="0"/>
                <a:hlinkClick r:id="rId4"/>
              </a:rPr>
              <a:t>Azure Cosmos DB Table API</a:t>
            </a:r>
            <a:r>
              <a:rPr lang="en-US" b="0" i="0" dirty="0">
                <a:solidFill>
                  <a:srgbClr val="171717"/>
                </a:solidFill>
                <a:effectLst/>
                <a:latin typeface="Segoe UI" panose="020B0502040204020203" pitchFamily="34" charset="0"/>
              </a:rPr>
              <a:t>.</a:t>
            </a:r>
            <a:endParaRPr lang="en-DK" b="1" i="0" dirty="0">
              <a:solidFill>
                <a:srgbClr val="171717"/>
              </a:solidFill>
              <a:effectLst/>
              <a:latin typeface="Segoe UI" panose="020B0502040204020203" pitchFamily="34" charset="0"/>
            </a:endParaRPr>
          </a:p>
          <a:p>
            <a:pPr algn="l">
              <a:buFont typeface="Arial" panose="020B0604020202020204" pitchFamily="34" charset="0"/>
              <a:buChar char="•"/>
            </a:pPr>
            <a:endParaRPr lang="en-DK" b="1"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URL format:</a:t>
            </a:r>
            <a:r>
              <a:rPr lang="en-US" b="0" i="0" dirty="0">
                <a:solidFill>
                  <a:srgbClr val="171717"/>
                </a:solidFill>
                <a:effectLst/>
                <a:latin typeface="Segoe UI" panose="020B0502040204020203" pitchFamily="34" charset="0"/>
              </a:rPr>
              <a:t> Azure Table Storage accounts use this format: http://&lt;storage account&gt;.table.core.windows.net/&lt;table&gt;</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Cosmos DB Table API accounts use this format: http://&lt;storage account&gt;.table.cosmosdb.azure.com/&lt;table&gt;</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can address Azure tables directly using this address with the OData protocol. For more information, see </a:t>
            </a:r>
            <a:r>
              <a:rPr lang="en-US" b="0" i="0" u="none" strike="noStrike" dirty="0">
                <a:solidFill>
                  <a:srgbClr val="171717"/>
                </a:solidFill>
                <a:effectLst/>
                <a:latin typeface="Segoe UI" panose="020B0502040204020203" pitchFamily="34" charset="0"/>
                <a:hlinkClick r:id="rId5"/>
              </a:rPr>
              <a:t>OData.org</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Accounts:</a:t>
            </a:r>
            <a:r>
              <a:rPr lang="en-US" b="0" i="0" dirty="0">
                <a:solidFill>
                  <a:srgbClr val="171717"/>
                </a:solidFill>
                <a:effectLst/>
                <a:latin typeface="Segoe UI" panose="020B0502040204020203" pitchFamily="34" charset="0"/>
              </a:rPr>
              <a:t> All access to Azure Storage is done through a storage account. For more information about storage accounts, see </a:t>
            </a:r>
            <a:r>
              <a:rPr lang="en-US" b="0" i="0" u="none" strike="noStrike" dirty="0">
                <a:solidFill>
                  <a:srgbClr val="171717"/>
                </a:solidFill>
                <a:effectLst/>
                <a:latin typeface="Segoe UI" panose="020B0502040204020203" pitchFamily="34" charset="0"/>
                <a:hlinkClick r:id="rId6"/>
              </a:rPr>
              <a:t>Storage account overview</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All access to Azure Cosmos DB is done through a Table API account. See </a:t>
            </a:r>
            <a:r>
              <a:rPr lang="en-US" b="0" i="0" u="none" strike="noStrike" dirty="0">
                <a:solidFill>
                  <a:srgbClr val="171717"/>
                </a:solidFill>
                <a:effectLst/>
                <a:latin typeface="Segoe UI" panose="020B0502040204020203" pitchFamily="34" charset="0"/>
                <a:hlinkClick r:id="rId7"/>
              </a:rPr>
              <a:t>Create a Table API account</a:t>
            </a:r>
            <a:r>
              <a:rPr lang="en-US" b="0" i="0" dirty="0">
                <a:solidFill>
                  <a:srgbClr val="171717"/>
                </a:solidFill>
                <a:effectLst/>
                <a:latin typeface="Segoe UI" panose="020B0502040204020203" pitchFamily="34" charset="0"/>
              </a:rPr>
              <a:t> for details creating a Table API account.</a:t>
            </a:r>
          </a:p>
          <a:p>
            <a:pPr algn="l">
              <a:buFont typeface="Arial" panose="020B0604020202020204" pitchFamily="34" charset="0"/>
              <a:buChar char="•"/>
            </a:pPr>
            <a:r>
              <a:rPr lang="en-US" b="1" i="0"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 table is a collection of entities. Tables don't enforce a schema on entities, which means a single table can contain entities that have different sets of properties.</a:t>
            </a:r>
          </a:p>
          <a:p>
            <a:pPr algn="l">
              <a:buFont typeface="Arial" panose="020B0604020202020204" pitchFamily="34" charset="0"/>
              <a:buChar char="•"/>
            </a:pPr>
            <a:r>
              <a:rPr lang="en-US" b="1" i="0"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An entity is a set of properties, similar to a database row. An entity in Azure Storage can be up to 1MB in size. An entity in Azure Cosmos DB can be up to 2MB in size.</a:t>
            </a:r>
          </a:p>
          <a:p>
            <a:pPr algn="l">
              <a:buFont typeface="Arial" panose="020B0604020202020204" pitchFamily="34" charset="0"/>
              <a:buChar char="•"/>
            </a:pPr>
            <a:r>
              <a:rPr lang="en-US" b="1" i="0" dirty="0">
                <a:solidFill>
                  <a:srgbClr val="171717"/>
                </a:solidFill>
                <a:effectLst/>
                <a:latin typeface="Segoe UI" panose="020B0502040204020203" pitchFamily="34" charset="0"/>
              </a:rPr>
              <a:t>Properties</a:t>
            </a:r>
            <a:r>
              <a:rPr lang="en-US" b="0" i="0" dirty="0">
                <a:solidFill>
                  <a:srgbClr val="171717"/>
                </a:solidFill>
                <a:effectLst/>
                <a:latin typeface="Segoe UI" panose="020B0502040204020203" pitchFamily="34" charset="0"/>
              </a:rPr>
              <a:t>: A property is a name-value pair. Each entity can include up to 252 properties to store data. Each entity also has three system properties that specify a partition key, a row key, and a timestamp. Entities with the same partition key can be queried more quickly, and inserted/updated in atomic operations. An entity's row key is its unique identifier within a partition.</a:t>
            </a:r>
          </a:p>
          <a:p>
            <a:pPr algn="l"/>
            <a:r>
              <a:rPr lang="en-US" b="0" i="0" dirty="0">
                <a:solidFill>
                  <a:srgbClr val="171717"/>
                </a:solidFill>
                <a:effectLst/>
                <a:latin typeface="Segoe UI" panose="020B0502040204020203" pitchFamily="34" charset="0"/>
              </a:rPr>
              <a:t>For details about naming tables and properties, see </a:t>
            </a:r>
            <a:r>
              <a:rPr lang="en-US" b="0" i="0" u="none" strike="noStrike" dirty="0">
                <a:solidFill>
                  <a:srgbClr val="171717"/>
                </a:solidFill>
                <a:effectLst/>
                <a:latin typeface="Segoe UI" panose="020B0502040204020203" pitchFamily="34" charset="0"/>
                <a:hlinkClick r:id="rId8"/>
              </a:rPr>
              <a:t>Understanding the Table Service Data Model</a:t>
            </a:r>
            <a:r>
              <a:rPr lang="en-US" b="0" i="0" dirty="0">
                <a:solidFill>
                  <a:srgbClr val="171717"/>
                </a:solidFill>
                <a:effectLst/>
                <a:latin typeface="Segoe UI" panose="020B0502040204020203" pitchFamily="34" charset="0"/>
              </a:rPr>
              <a:t>.</a:t>
            </a:r>
          </a:p>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170397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https://www.linkedin.com/company/solidify-dev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Segoe UI Light" panose="020B0502040204020203" pitchFamily="34" charset="0"/>
              </a:rPr>
              <a:t>https://github.com/solidify</a:t>
            </a:r>
            <a:endParaRPr lang="en-DK" b="0" i="0" dirty="0">
              <a:solidFill>
                <a:srgbClr val="FFFFFF"/>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@solidifyse</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https://www.youtube.com/channel/UChHumq_I3ne3nnoQ0B_KNgQ</a:t>
            </a:r>
            <a:r>
              <a:rPr lang="en-US" dirty="0"/>
              <a:t>?</a:t>
            </a:r>
            <a:r>
              <a:rPr lang="en-US" dirty="0" err="1"/>
              <a:t>sub_confirmation</a:t>
            </a:r>
            <a:r>
              <a:rPr lang="en-US" dirty="0"/>
              <a:t>=1</a:t>
            </a: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579347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829462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https://www.linkedin.com/company/solidify-dev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Segoe UI Light" panose="020B0502040204020203" pitchFamily="34" charset="0"/>
              </a:rPr>
              <a:t>https://github.com/solidify</a:t>
            </a:r>
            <a:endParaRPr lang="en-DK" b="0" i="0" dirty="0">
              <a:solidFill>
                <a:srgbClr val="FFFFFF"/>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@solidifyse</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https://www.youtube.com/channel/UChHumq_I3ne3nnoQ0B_KNgQ</a:t>
            </a:r>
            <a:r>
              <a:rPr lang="en-US" dirty="0"/>
              <a:t>?</a:t>
            </a:r>
            <a:r>
              <a:rPr lang="en-US" dirty="0" err="1"/>
              <a:t>sub_confirmation</a:t>
            </a:r>
            <a:r>
              <a:rPr lang="en-US" dirty="0"/>
              <a:t>=1</a:t>
            </a: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52</a:t>
            </a:fld>
            <a:endParaRPr lang="en-US" dirty="0"/>
          </a:p>
        </p:txBody>
      </p:sp>
    </p:spTree>
    <p:extLst>
      <p:ext uri="{BB962C8B-B14F-4D97-AF65-F5344CB8AC3E}">
        <p14:creationId xmlns:p14="http://schemas.microsoft.com/office/powerpoint/2010/main" val="3409250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528588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88625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41380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Rubrik och en textsp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sv-SE"/>
              <a:t>Klicka här för att ändra format</a:t>
            </a:r>
          </a:p>
        </p:txBody>
      </p:sp>
      <p:sp>
        <p:nvSpPr>
          <p:cNvPr id="3" name="Content Placeholder 2"/>
          <p:cNvSpPr>
            <a:spLocks noGrp="1"/>
          </p:cNvSpPr>
          <p:nvPr>
            <p:ph idx="1"/>
          </p:nvPr>
        </p:nvSpPr>
        <p:spPr/>
        <p:txBody>
          <a:bodyPr/>
          <a:lstStyle>
            <a:lvl1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506601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0449930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hyperlink" Target="https://docs.microsoft.com/en-us/azure/azure-sql/database/elastic-pool-overview" TargetMode="Externa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30.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4.png"/><Relationship Id="rId7"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5.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0.xml"/><Relationship Id="rId5" Type="http://schemas.openxmlformats.org/officeDocument/2006/relationships/image" Target="../media/image15.jpe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solidify/.NET-Modernization-In-a-Day"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4EAD53-AEB6-4854-80F9-1D51128462AE}"/>
              </a:ext>
            </a:extLst>
          </p:cNvPr>
          <p:cNvSpPr>
            <a:spLocks noGrp="1"/>
          </p:cNvSpPr>
          <p:nvPr>
            <p:ph type="title"/>
          </p:nvPr>
        </p:nvSpPr>
        <p:spPr/>
        <p:txBody>
          <a:bodyPr/>
          <a:lstStyle/>
          <a:p>
            <a:r>
              <a:rPr lang="en-DK" dirty="0"/>
              <a:t>Welcome to the </a:t>
            </a:r>
            <a:br>
              <a:rPr lang="en-DK" dirty="0"/>
            </a:br>
            <a:r>
              <a:rPr lang="en-DK" dirty="0"/>
              <a:t>   </a:t>
            </a:r>
            <a:r>
              <a:rPr lang="en-US" dirty="0"/>
              <a:t>App modernization</a:t>
            </a:r>
            <a:r>
              <a:rPr lang="en-DK" dirty="0"/>
              <a:t> Webinar</a:t>
            </a:r>
          </a:p>
        </p:txBody>
      </p:sp>
      <p:sp>
        <p:nvSpPr>
          <p:cNvPr id="3" name="Pladsholder til tekst 2">
            <a:extLst>
              <a:ext uri="{FF2B5EF4-FFF2-40B4-BE49-F238E27FC236}">
                <a16:creationId xmlns:a16="http://schemas.microsoft.com/office/drawing/2014/main" id="{8074B252-EB26-48B3-A6D9-38F58671A4CB}"/>
              </a:ext>
            </a:extLst>
          </p:cNvPr>
          <p:cNvSpPr>
            <a:spLocks noGrp="1"/>
          </p:cNvSpPr>
          <p:nvPr>
            <p:ph type="body" sz="quarter" idx="12"/>
          </p:nvPr>
        </p:nvSpPr>
        <p:spPr>
          <a:xfrm>
            <a:off x="3048000" y="4622800"/>
            <a:ext cx="6185490" cy="689429"/>
          </a:xfrm>
        </p:spPr>
        <p:txBody>
          <a:bodyPr/>
          <a:lstStyle/>
          <a:p>
            <a:r>
              <a:rPr lang="en-DK" dirty="0"/>
              <a:t>The session will start at 09:00 GTM+2</a:t>
            </a:r>
          </a:p>
        </p:txBody>
      </p:sp>
      <p:sp>
        <p:nvSpPr>
          <p:cNvPr id="4" name="Pladsholder til sidefod 3">
            <a:extLst>
              <a:ext uri="{FF2B5EF4-FFF2-40B4-BE49-F238E27FC236}">
                <a16:creationId xmlns:a16="http://schemas.microsoft.com/office/drawing/2014/main" id="{D4BF7349-D429-47DE-966C-ABAC8F3E5428}"/>
              </a:ext>
            </a:extLst>
          </p:cNvPr>
          <p:cNvSpPr>
            <a:spLocks noGrp="1"/>
          </p:cNvSpPr>
          <p:nvPr>
            <p:ph type="ftr" sz="quarter" idx="13"/>
          </p:nvPr>
        </p:nvSpPr>
        <p:spPr/>
        <p:txBody>
          <a:bodyPr/>
          <a:lstStyle/>
          <a:p>
            <a:r>
              <a:rPr lang="en-US">
                <a:gradFill>
                  <a:gsLst>
                    <a:gs pos="2239">
                      <a:srgbClr val="FFFFFF"/>
                    </a:gs>
                    <a:gs pos="11940">
                      <a:srgbClr val="FFFFFF"/>
                    </a:gs>
                  </a:gsLst>
                  <a:lin ang="5400000" scaled="0"/>
                </a:gradFill>
              </a:rPr>
              <a:t>Microsoft Confidential</a:t>
            </a:r>
            <a:endParaRPr lang="en-US" dirty="0">
              <a:gradFill>
                <a:gsLst>
                  <a:gs pos="2239">
                    <a:srgbClr val="FFFFFF"/>
                  </a:gs>
                  <a:gs pos="11940">
                    <a:srgbClr val="FFFFFF"/>
                  </a:gs>
                </a:gsLst>
                <a:lin ang="5400000" scaled="0"/>
              </a:gradFill>
            </a:endParaRPr>
          </a:p>
        </p:txBody>
      </p:sp>
      <p:sp>
        <p:nvSpPr>
          <p:cNvPr id="16" name="AutoShape 16">
            <a:extLst>
              <a:ext uri="{FF2B5EF4-FFF2-40B4-BE49-F238E27FC236}">
                <a16:creationId xmlns:a16="http://schemas.microsoft.com/office/drawing/2014/main" id="{68F726EF-C573-4B3B-96DA-21D54B993C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2" name="AutoShape 20">
            <a:extLst>
              <a:ext uri="{FF2B5EF4-FFF2-40B4-BE49-F238E27FC236}">
                <a16:creationId xmlns:a16="http://schemas.microsoft.com/office/drawing/2014/main" id="{55E8A8FB-B766-47F6-88A8-6447A4DA23E4}"/>
              </a:ext>
            </a:extLst>
          </p:cNvPr>
          <p:cNvSpPr>
            <a:spLocks noChangeAspect="1" noChangeArrowheads="1"/>
          </p:cNvSpPr>
          <p:nvPr/>
        </p:nvSpPr>
        <p:spPr bwMode="auto">
          <a:xfrm>
            <a:off x="7708604"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6" name="AutoShape 22">
            <a:extLst>
              <a:ext uri="{FF2B5EF4-FFF2-40B4-BE49-F238E27FC236}">
                <a16:creationId xmlns:a16="http://schemas.microsoft.com/office/drawing/2014/main" id="{29C15CEA-46E5-4566-A76F-9EA24ADEB7AE}"/>
              </a:ext>
            </a:extLst>
          </p:cNvPr>
          <p:cNvSpPr>
            <a:spLocks noChangeAspect="1" noChangeArrowheads="1"/>
          </p:cNvSpPr>
          <p:nvPr/>
        </p:nvSpPr>
        <p:spPr bwMode="auto">
          <a:xfrm>
            <a:off x="8557916"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34" name="Billede 33">
            <a:extLst>
              <a:ext uri="{FF2B5EF4-FFF2-40B4-BE49-F238E27FC236}">
                <a16:creationId xmlns:a16="http://schemas.microsoft.com/office/drawing/2014/main" id="{F0DC7201-4724-4F35-AEB2-0A7E82C79F15}"/>
              </a:ext>
            </a:extLst>
          </p:cNvPr>
          <p:cNvPicPr>
            <a:picLocks noChangeAspect="1"/>
          </p:cNvPicPr>
          <p:nvPr/>
        </p:nvPicPr>
        <p:blipFill>
          <a:blip r:embed="rId2"/>
          <a:stretch>
            <a:fillRect/>
          </a:stretch>
        </p:blipFill>
        <p:spPr>
          <a:xfrm>
            <a:off x="7118483" y="383721"/>
            <a:ext cx="4667250" cy="1162050"/>
          </a:xfrm>
          <a:prstGeom prst="rect">
            <a:avLst/>
          </a:prstGeom>
        </p:spPr>
      </p:pic>
    </p:spTree>
    <p:extLst>
      <p:ext uri="{BB962C8B-B14F-4D97-AF65-F5344CB8AC3E}">
        <p14:creationId xmlns:p14="http://schemas.microsoft.com/office/powerpoint/2010/main" val="1995196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A628-4F1E-442B-A895-20C2EFD93DB8}"/>
              </a:ext>
            </a:extLst>
          </p:cNvPr>
          <p:cNvSpPr>
            <a:spLocks noGrp="1"/>
          </p:cNvSpPr>
          <p:nvPr>
            <p:ph type="title"/>
          </p:nvPr>
        </p:nvSpPr>
        <p:spPr>
          <a:xfrm>
            <a:off x="609600" y="274638"/>
            <a:ext cx="10972800" cy="1143000"/>
          </a:xfrm>
          <a:prstGeom prst="rect">
            <a:avLst/>
          </a:prstGeom>
        </p:spPr>
        <p:txBody>
          <a:bodyPr anchor="ctr">
            <a:normAutofit/>
          </a:bodyPr>
          <a:lstStyle/>
          <a:p>
            <a:r>
              <a:rPr lang="en-US" dirty="0">
                <a:solidFill>
                  <a:schemeClr val="tx1"/>
                </a:solidFill>
              </a:rPr>
              <a:t>Hello audience</a:t>
            </a:r>
          </a:p>
        </p:txBody>
      </p:sp>
      <p:grpSp>
        <p:nvGrpSpPr>
          <p:cNvPr id="30" name="Gruppe 29">
            <a:extLst>
              <a:ext uri="{FF2B5EF4-FFF2-40B4-BE49-F238E27FC236}">
                <a16:creationId xmlns:a16="http://schemas.microsoft.com/office/drawing/2014/main" id="{4D21D639-B726-4F76-8CD3-566AC06F30DF}"/>
              </a:ext>
            </a:extLst>
          </p:cNvPr>
          <p:cNvGrpSpPr/>
          <p:nvPr/>
        </p:nvGrpSpPr>
        <p:grpSpPr>
          <a:xfrm>
            <a:off x="745964" y="2034675"/>
            <a:ext cx="1388009" cy="2489035"/>
            <a:chOff x="745964" y="2034675"/>
            <a:chExt cx="1388009" cy="2489035"/>
          </a:xfrm>
        </p:grpSpPr>
        <p:pic>
          <p:nvPicPr>
            <p:cNvPr id="3074" name="Picture 2" descr="skype bandit emoji - Google Search | Emoji, Bandit, Esurance">
              <a:extLst>
                <a:ext uri="{FF2B5EF4-FFF2-40B4-BE49-F238E27FC236}">
                  <a16:creationId xmlns:a16="http://schemas.microsoft.com/office/drawing/2014/main" id="{98CF164B-D20A-4804-86E3-3D007E822B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974"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sp>
          <p:nvSpPr>
            <p:cNvPr id="6" name="Tekstfelt 5">
              <a:extLst>
                <a:ext uri="{FF2B5EF4-FFF2-40B4-BE49-F238E27FC236}">
                  <a16:creationId xmlns:a16="http://schemas.microsoft.com/office/drawing/2014/main" id="{7C46EF53-FC8C-429F-8157-E90DF0BD4EA8}"/>
                </a:ext>
              </a:extLst>
            </p:cNvPr>
            <p:cNvSpPr txBox="1"/>
            <p:nvPr/>
          </p:nvSpPr>
          <p:spPr>
            <a:xfrm>
              <a:off x="745964" y="3895846"/>
              <a:ext cx="1388009"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(bandit)</a:t>
              </a:r>
            </a:p>
          </p:txBody>
        </p:sp>
        <p:sp>
          <p:nvSpPr>
            <p:cNvPr id="7" name="Tekstfelt 6">
              <a:extLst>
                <a:ext uri="{FF2B5EF4-FFF2-40B4-BE49-F238E27FC236}">
                  <a16:creationId xmlns:a16="http://schemas.microsoft.com/office/drawing/2014/main" id="{AE9DC213-8C23-4F3B-9A56-2E748F5F8AEE}"/>
                </a:ext>
              </a:extLst>
            </p:cNvPr>
            <p:cNvSpPr txBox="1"/>
            <p:nvPr/>
          </p:nvSpPr>
          <p:spPr>
            <a:xfrm>
              <a:off x="921470" y="2034675"/>
              <a:ext cx="882293"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Dev</a:t>
              </a:r>
            </a:p>
          </p:txBody>
        </p:sp>
      </p:grpSp>
      <p:grpSp>
        <p:nvGrpSpPr>
          <p:cNvPr id="28" name="Gruppe 27">
            <a:extLst>
              <a:ext uri="{FF2B5EF4-FFF2-40B4-BE49-F238E27FC236}">
                <a16:creationId xmlns:a16="http://schemas.microsoft.com/office/drawing/2014/main" id="{D2C44B28-809D-430C-A8E9-5F37C7767B4D}"/>
              </a:ext>
            </a:extLst>
          </p:cNvPr>
          <p:cNvGrpSpPr/>
          <p:nvPr/>
        </p:nvGrpSpPr>
        <p:grpSpPr>
          <a:xfrm>
            <a:off x="5537940" y="2045449"/>
            <a:ext cx="3124060" cy="2489035"/>
            <a:chOff x="5652420" y="2045449"/>
            <a:chExt cx="3124060" cy="2489035"/>
          </a:xfrm>
        </p:grpSpPr>
        <p:sp>
          <p:nvSpPr>
            <p:cNvPr id="16" name="Tekstfelt 15">
              <a:extLst>
                <a:ext uri="{FF2B5EF4-FFF2-40B4-BE49-F238E27FC236}">
                  <a16:creationId xmlns:a16="http://schemas.microsoft.com/office/drawing/2014/main" id="{EA12AA3B-0DD7-4390-BB5F-1A59F1A12E97}"/>
                </a:ext>
              </a:extLst>
            </p:cNvPr>
            <p:cNvSpPr txBox="1"/>
            <p:nvPr/>
          </p:nvSpPr>
          <p:spPr>
            <a:xfrm>
              <a:off x="6629747" y="3906620"/>
              <a:ext cx="1140377"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(emo)</a:t>
              </a:r>
            </a:p>
          </p:txBody>
        </p:sp>
        <p:sp>
          <p:nvSpPr>
            <p:cNvPr id="18" name="Tekstfelt 17">
              <a:extLst>
                <a:ext uri="{FF2B5EF4-FFF2-40B4-BE49-F238E27FC236}">
                  <a16:creationId xmlns:a16="http://schemas.microsoft.com/office/drawing/2014/main" id="{96BC56BA-2588-413F-BF24-8D6F7672EE88}"/>
                </a:ext>
              </a:extLst>
            </p:cNvPr>
            <p:cNvSpPr txBox="1"/>
            <p:nvPr/>
          </p:nvSpPr>
          <p:spPr>
            <a:xfrm>
              <a:off x="5652420" y="2045449"/>
              <a:ext cx="3124060"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Project management</a:t>
              </a:r>
            </a:p>
          </p:txBody>
        </p:sp>
        <p:pic>
          <p:nvPicPr>
            <p:cNvPr id="3080" name="Picture 8" descr="Emoji | 500+ ideas on Pinterest | emoji, emoticon, emoticons emojis">
              <a:extLst>
                <a:ext uri="{FF2B5EF4-FFF2-40B4-BE49-F238E27FC236}">
                  <a16:creationId xmlns:a16="http://schemas.microsoft.com/office/drawing/2014/main" id="{A17EF2DB-6FF5-45CE-9B5E-493A368BF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600" y="2676162"/>
              <a:ext cx="1233307" cy="123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uppe 28">
            <a:extLst>
              <a:ext uri="{FF2B5EF4-FFF2-40B4-BE49-F238E27FC236}">
                <a16:creationId xmlns:a16="http://schemas.microsoft.com/office/drawing/2014/main" id="{61D3C9D8-3F4F-4D85-9F0F-BEE86F103866}"/>
              </a:ext>
            </a:extLst>
          </p:cNvPr>
          <p:cNvGrpSpPr/>
          <p:nvPr/>
        </p:nvGrpSpPr>
        <p:grpSpPr>
          <a:xfrm>
            <a:off x="3186451" y="2034675"/>
            <a:ext cx="1298241" cy="2489035"/>
            <a:chOff x="3381791" y="2034675"/>
            <a:chExt cx="1298241" cy="2489035"/>
          </a:xfrm>
        </p:grpSpPr>
        <p:sp>
          <p:nvSpPr>
            <p:cNvPr id="10" name="Tekstfelt 9">
              <a:extLst>
                <a:ext uri="{FF2B5EF4-FFF2-40B4-BE49-F238E27FC236}">
                  <a16:creationId xmlns:a16="http://schemas.microsoft.com/office/drawing/2014/main" id="{E39ABFA9-1A1A-48F5-86EB-29F4F3D8D0E2}"/>
                </a:ext>
              </a:extLst>
            </p:cNvPr>
            <p:cNvSpPr txBox="1"/>
            <p:nvPr/>
          </p:nvSpPr>
          <p:spPr>
            <a:xfrm>
              <a:off x="3381791" y="3895846"/>
              <a:ext cx="1298241"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a:t>
              </a:r>
              <a:r>
                <a:rPr lang="en-US" sz="2400" dirty="0"/>
                <a:t>nerdy</a:t>
              </a:r>
              <a:r>
                <a:rPr lang="en-DK" sz="2400" dirty="0">
                  <a:gradFill>
                    <a:gsLst>
                      <a:gs pos="2917">
                        <a:schemeClr val="tx1"/>
                      </a:gs>
                      <a:gs pos="30000">
                        <a:schemeClr val="tx1"/>
                      </a:gs>
                    </a:gsLst>
                    <a:lin ang="5400000" scaled="0"/>
                  </a:gradFill>
                </a:rPr>
                <a:t>)</a:t>
              </a:r>
            </a:p>
          </p:txBody>
        </p:sp>
        <p:sp>
          <p:nvSpPr>
            <p:cNvPr id="12" name="Tekstfelt 11">
              <a:extLst>
                <a:ext uri="{FF2B5EF4-FFF2-40B4-BE49-F238E27FC236}">
                  <a16:creationId xmlns:a16="http://schemas.microsoft.com/office/drawing/2014/main" id="{0607ABD6-CA25-4B94-A0EA-E7BBF94A3743}"/>
                </a:ext>
              </a:extLst>
            </p:cNvPr>
            <p:cNvSpPr txBox="1"/>
            <p:nvPr/>
          </p:nvSpPr>
          <p:spPr>
            <a:xfrm>
              <a:off x="3557297" y="2034675"/>
              <a:ext cx="903132"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Ops</a:t>
              </a:r>
            </a:p>
          </p:txBody>
        </p:sp>
        <p:pic>
          <p:nvPicPr>
            <p:cNvPr id="3082" name="Picture 10" descr="Emoticon Emoji Smiley Nerd Computer Icons - Transparent Background Nerd  Emoji, HD Png Download , Transparent Png Image - PNGitem">
              <a:extLst>
                <a:ext uri="{FF2B5EF4-FFF2-40B4-BE49-F238E27FC236}">
                  <a16:creationId xmlns:a16="http://schemas.microsoft.com/office/drawing/2014/main" id="{B98BBD6C-9EAD-47CA-945D-0EE67732D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257"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uppe 25">
            <a:extLst>
              <a:ext uri="{FF2B5EF4-FFF2-40B4-BE49-F238E27FC236}">
                <a16:creationId xmlns:a16="http://schemas.microsoft.com/office/drawing/2014/main" id="{A96B5FF4-E2C7-48D9-A3B8-DBA639DA3B90}"/>
              </a:ext>
            </a:extLst>
          </p:cNvPr>
          <p:cNvGrpSpPr/>
          <p:nvPr/>
        </p:nvGrpSpPr>
        <p:grpSpPr>
          <a:xfrm>
            <a:off x="9715247" y="2028878"/>
            <a:ext cx="1233307" cy="2494832"/>
            <a:chOff x="9715247" y="2028878"/>
            <a:chExt cx="1233307" cy="2494832"/>
          </a:xfrm>
        </p:grpSpPr>
        <p:sp>
          <p:nvSpPr>
            <p:cNvPr id="22" name="Tekstfelt 21">
              <a:extLst>
                <a:ext uri="{FF2B5EF4-FFF2-40B4-BE49-F238E27FC236}">
                  <a16:creationId xmlns:a16="http://schemas.microsoft.com/office/drawing/2014/main" id="{6C2ECCFF-13E2-4397-82C5-87E8C3C3B710}"/>
                </a:ext>
              </a:extLst>
            </p:cNvPr>
            <p:cNvSpPr txBox="1"/>
            <p:nvPr/>
          </p:nvSpPr>
          <p:spPr>
            <a:xfrm>
              <a:off x="9748867" y="3895846"/>
              <a:ext cx="1199687"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a:t>
              </a:r>
              <a:r>
                <a:rPr lang="en-US" sz="2400" dirty="0"/>
                <a:t>think</a:t>
              </a:r>
              <a:r>
                <a:rPr lang="en-DK" sz="2400" dirty="0">
                  <a:gradFill>
                    <a:gsLst>
                      <a:gs pos="2917">
                        <a:schemeClr val="tx1"/>
                      </a:gs>
                      <a:gs pos="30000">
                        <a:schemeClr val="tx1"/>
                      </a:gs>
                    </a:gsLst>
                    <a:lin ang="5400000" scaled="0"/>
                  </a:gradFill>
                </a:rPr>
                <a:t>)</a:t>
              </a:r>
            </a:p>
          </p:txBody>
        </p:sp>
        <p:sp>
          <p:nvSpPr>
            <p:cNvPr id="24" name="Tekstfelt 23">
              <a:extLst>
                <a:ext uri="{FF2B5EF4-FFF2-40B4-BE49-F238E27FC236}">
                  <a16:creationId xmlns:a16="http://schemas.microsoft.com/office/drawing/2014/main" id="{28F2C152-A1F3-4EE4-AF92-906F3A5FE276}"/>
                </a:ext>
              </a:extLst>
            </p:cNvPr>
            <p:cNvSpPr txBox="1"/>
            <p:nvPr/>
          </p:nvSpPr>
          <p:spPr>
            <a:xfrm>
              <a:off x="9715247" y="2028878"/>
              <a:ext cx="1132361"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Other</a:t>
              </a:r>
            </a:p>
          </p:txBody>
        </p:sp>
        <p:pic>
          <p:nvPicPr>
            <p:cNvPr id="3084" name="Picture 12" descr="Thinking Face Emoji (U+1F914)">
              <a:extLst>
                <a:ext uri="{FF2B5EF4-FFF2-40B4-BE49-F238E27FC236}">
                  <a16:creationId xmlns:a16="http://schemas.microsoft.com/office/drawing/2014/main" id="{EF2161D5-F835-435A-8734-367A126D09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247"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13721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CC616-D55F-45F2-A5CA-3B719CC659DD}"/>
              </a:ext>
            </a:extLst>
          </p:cNvPr>
          <p:cNvSpPr>
            <a:spLocks noGrp="1"/>
          </p:cNvSpPr>
          <p:nvPr>
            <p:ph type="title"/>
          </p:nvPr>
        </p:nvSpPr>
        <p:spPr>
          <a:xfrm>
            <a:off x="269240" y="2634343"/>
            <a:ext cx="11655840" cy="3040743"/>
          </a:xfrm>
        </p:spPr>
        <p:txBody>
          <a:bodyPr/>
          <a:lstStyle/>
          <a:p>
            <a:r>
              <a:rPr lang="en-DK" dirty="0">
                <a:solidFill>
                  <a:schemeClr val="tx1"/>
                </a:solidFill>
              </a:rPr>
              <a:t>Introduction Application Modernization and Azure Basic Concepts.</a:t>
            </a:r>
          </a:p>
        </p:txBody>
      </p:sp>
    </p:spTree>
    <p:extLst>
      <p:ext uri="{BB962C8B-B14F-4D97-AF65-F5344CB8AC3E}">
        <p14:creationId xmlns:p14="http://schemas.microsoft.com/office/powerpoint/2010/main" val="1586977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modernizing legacy on-premises applications and infrastructure by leveraging cloud services. As part of the modernization effort, application enhancements are added using a mix of web and mobile services, all secured using Azure Active Directory.</a:t>
            </a:r>
          </a:p>
          <a:p>
            <a:endParaRPr lang="en-US" sz="2800" dirty="0"/>
          </a:p>
          <a:p>
            <a:r>
              <a:rPr lang="en-US" sz="2800" dirty="0"/>
              <a:t>At the end of this whiteboard design session,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0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pic>
        <p:nvPicPr>
          <p:cNvPr id="8" name="Billede 7">
            <a:extLst>
              <a:ext uri="{FF2B5EF4-FFF2-40B4-BE49-F238E27FC236}">
                <a16:creationId xmlns:a16="http://schemas.microsoft.com/office/drawing/2014/main" id="{5DC37ABE-A829-4DD2-BD79-20C4F5D2D781}"/>
              </a:ext>
            </a:extLst>
          </p:cNvPr>
          <p:cNvPicPr>
            <a:picLocks noChangeAspect="1"/>
          </p:cNvPicPr>
          <p:nvPr/>
        </p:nvPicPr>
        <p:blipFill>
          <a:blip r:embed="rId3"/>
          <a:stretch>
            <a:fillRect/>
          </a:stretch>
        </p:blipFill>
        <p:spPr>
          <a:xfrm>
            <a:off x="891854" y="3874478"/>
            <a:ext cx="4667250" cy="1162050"/>
          </a:xfrm>
          <a:prstGeom prst="rect">
            <a:avLst/>
          </a:prstGeom>
        </p:spPr>
      </p:pic>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8BFF4B0-CCA1-4B57-A957-9CAD93743E54}"/>
              </a:ext>
            </a:extLst>
          </p:cNvPr>
          <p:cNvSpPr>
            <a:spLocks noGrp="1"/>
          </p:cNvSpPr>
          <p:nvPr>
            <p:ph type="body" sz="quarter" idx="10"/>
          </p:nvPr>
        </p:nvSpPr>
        <p:spPr>
          <a:xfrm>
            <a:off x="269239" y="1189177"/>
            <a:ext cx="11653523" cy="727700"/>
          </a:xfrm>
        </p:spPr>
        <p:txBody>
          <a:bodyPr/>
          <a:lstStyle/>
          <a:p>
            <a:pPr algn="ctr"/>
            <a:r>
              <a:rPr lang="en-DK" dirty="0"/>
              <a:t>BREAK</a:t>
            </a:r>
          </a:p>
        </p:txBody>
      </p:sp>
      <p:sp>
        <p:nvSpPr>
          <p:cNvPr id="3" name="Titel 2">
            <a:extLst>
              <a:ext uri="{FF2B5EF4-FFF2-40B4-BE49-F238E27FC236}">
                <a16:creationId xmlns:a16="http://schemas.microsoft.com/office/drawing/2014/main" id="{9CDA6C43-7136-4F1D-8E02-5CEA1B6D13E6}"/>
              </a:ext>
            </a:extLst>
          </p:cNvPr>
          <p:cNvSpPr>
            <a:spLocks noGrp="1"/>
          </p:cNvSpPr>
          <p:nvPr>
            <p:ph type="title"/>
          </p:nvPr>
        </p:nvSpPr>
        <p:spPr/>
        <p:txBody>
          <a:bodyPr/>
          <a:lstStyle/>
          <a:p>
            <a:endParaRPr lang="en-DK" dirty="0"/>
          </a:p>
        </p:txBody>
      </p:sp>
    </p:spTree>
    <p:extLst>
      <p:ext uri="{BB962C8B-B14F-4D97-AF65-F5344CB8AC3E}">
        <p14:creationId xmlns:p14="http://schemas.microsoft.com/office/powerpoint/2010/main" val="22504719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68CC9C4-5B2E-400F-A0AE-A0657F7BA1EF}"/>
              </a:ext>
            </a:extLst>
          </p:cNvPr>
          <p:cNvSpPr>
            <a:spLocks noGrp="1"/>
          </p:cNvSpPr>
          <p:nvPr>
            <p:ph type="body" sz="quarter" idx="10"/>
          </p:nvPr>
        </p:nvSpPr>
        <p:spPr>
          <a:xfrm>
            <a:off x="269239" y="1189177"/>
            <a:ext cx="11653523" cy="6742743"/>
          </a:xfrm>
        </p:spPr>
        <p:txBody>
          <a:bodyPr/>
          <a:lstStyle/>
          <a:p>
            <a:r>
              <a:rPr lang="en-DK" dirty="0"/>
              <a:t>For large applications consider using SQL Server Replication(Push subscription) to Azure.</a:t>
            </a:r>
          </a:p>
          <a:p>
            <a:r>
              <a:rPr lang="en-DK" dirty="0"/>
              <a:t>For multi</a:t>
            </a:r>
            <a:r>
              <a:rPr lang="en-US" dirty="0"/>
              <a:t>p</a:t>
            </a:r>
            <a:r>
              <a:rPr lang="en-DK" dirty="0"/>
              <a:t>le small databases that have unpredictable usage demands consider using elastic pools </a:t>
            </a:r>
            <a:r>
              <a:rPr lang="en-DK" sz="3200" dirty="0">
                <a:solidFill>
                  <a:schemeClr val="tx1"/>
                </a:solidFill>
              </a:rPr>
              <a:t>(</a:t>
            </a:r>
            <a:r>
              <a:rPr lang="en-US" sz="3200" dirty="0">
                <a:solidFill>
                  <a:schemeClr val="tx1"/>
                </a:solidFill>
                <a:hlinkClick r:id="rId2">
                  <a:extLst>
                    <a:ext uri="{A12FA001-AC4F-418D-AE19-62706E023703}">
                      <ahyp:hlinkClr xmlns:ahyp="http://schemas.microsoft.com/office/drawing/2018/hyperlinkcolor" val="tx"/>
                    </a:ext>
                  </a:extLst>
                </a:hlinkClick>
              </a:rPr>
              <a:t>https://docs.microsoft.com/en-us/azure/azure-sql/database/elastic-pool-overview</a:t>
            </a:r>
            <a:r>
              <a:rPr lang="en-DK" sz="3200" dirty="0">
                <a:solidFill>
                  <a:schemeClr val="tx1"/>
                </a:solidFill>
              </a:rPr>
              <a:t>)</a:t>
            </a:r>
          </a:p>
          <a:p>
            <a:r>
              <a:rPr lang="en-DK" dirty="0"/>
              <a:t>Consider using Code-first to manage your </a:t>
            </a:r>
            <a:r>
              <a:rPr lang="en-DK" dirty="0" err="1"/>
              <a:t>datab</a:t>
            </a:r>
            <a:r>
              <a:rPr lang="en-US" dirty="0"/>
              <a:t>a</a:t>
            </a:r>
            <a:r>
              <a:rPr lang="en-DK" dirty="0"/>
              <a:t>se solution in </a:t>
            </a:r>
            <a:r>
              <a:rPr lang="en-DK" dirty="0" err="1"/>
              <a:t>.net</a:t>
            </a:r>
            <a:r>
              <a:rPr lang="en-DK" dirty="0"/>
              <a:t> core where the database changes are deployed with your application and the application will make sure your application is up2date.</a:t>
            </a:r>
            <a:br>
              <a:rPr lang="en-DK" dirty="0"/>
            </a:br>
            <a:r>
              <a:rPr lang="en-DK" dirty="0"/>
              <a:t> </a:t>
            </a:r>
            <a:br>
              <a:rPr lang="en-DK" dirty="0"/>
            </a:br>
            <a:endParaRPr lang="en-DK" dirty="0"/>
          </a:p>
        </p:txBody>
      </p:sp>
      <p:sp>
        <p:nvSpPr>
          <p:cNvPr id="3" name="Titel 2">
            <a:extLst>
              <a:ext uri="{FF2B5EF4-FFF2-40B4-BE49-F238E27FC236}">
                <a16:creationId xmlns:a16="http://schemas.microsoft.com/office/drawing/2014/main" id="{5DFB85F3-D6D3-4301-95DD-E983A23EEAD6}"/>
              </a:ext>
            </a:extLst>
          </p:cNvPr>
          <p:cNvSpPr>
            <a:spLocks noGrp="1"/>
          </p:cNvSpPr>
          <p:nvPr>
            <p:ph type="title"/>
          </p:nvPr>
        </p:nvSpPr>
        <p:spPr/>
        <p:txBody>
          <a:bodyPr/>
          <a:lstStyle/>
          <a:p>
            <a:r>
              <a:rPr lang="en-DK" dirty="0"/>
              <a:t>Database Management</a:t>
            </a:r>
          </a:p>
        </p:txBody>
      </p:sp>
    </p:spTree>
    <p:extLst>
      <p:ext uri="{BB962C8B-B14F-4D97-AF65-F5344CB8AC3E}">
        <p14:creationId xmlns:p14="http://schemas.microsoft.com/office/powerpoint/2010/main" val="16709820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616280" y="0"/>
            <a:ext cx="3575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srgbClr val="FFFFFF"/>
              </a:solidFill>
              <a:effectLst/>
              <a:uLnTx/>
              <a:uFillTx/>
              <a:latin typeface="Gill Sans MT Pro Light"/>
              <a:ea typeface="+mn-ea"/>
              <a:cs typeface="+mn-cs"/>
            </a:endParaRPr>
          </a:p>
        </p:txBody>
      </p:sp>
      <p:sp>
        <p:nvSpPr>
          <p:cNvPr id="3" name="Title 2"/>
          <p:cNvSpPr>
            <a:spLocks noGrp="1"/>
          </p:cNvSpPr>
          <p:nvPr>
            <p:ph type="title"/>
          </p:nvPr>
        </p:nvSpPr>
        <p:spPr>
          <a:xfrm>
            <a:off x="609600" y="274638"/>
            <a:ext cx="6178163" cy="792604"/>
          </a:xfrm>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Presenters</a:t>
            </a:r>
            <a:endParaRPr lang="sv-SE" sz="5400" dirty="0">
              <a:solidFill>
                <a:schemeClr val="tx1"/>
              </a:solidFill>
              <a:latin typeface="Segoe UI Light" panose="020B0502040204020203" pitchFamily="34" charset="0"/>
              <a:ea typeface="+mn-ea"/>
              <a:cs typeface="Segoe UI Light" panose="020B0502040204020203" pitchFamily="34" charset="0"/>
            </a:endParaRPr>
          </a:p>
        </p:txBody>
      </p:sp>
      <p:sp>
        <p:nvSpPr>
          <p:cNvPr id="4" name="Content Placeholder 3"/>
          <p:cNvSpPr>
            <a:spLocks noGrp="1"/>
          </p:cNvSpPr>
          <p:nvPr>
            <p:ph idx="1"/>
          </p:nvPr>
        </p:nvSpPr>
        <p:spPr>
          <a:xfrm>
            <a:off x="269241" y="1189178"/>
            <a:ext cx="11653521" cy="6196696"/>
          </a:xfrm>
        </p:spPr>
        <p:txBody>
          <a:bodyPr/>
          <a:lstStyle/>
          <a:p>
            <a:pPr marL="0" indent="0">
              <a:buNone/>
            </a:pPr>
            <a:r>
              <a:rPr lang="en-DK" sz="4000" spc="-100" dirty="0">
                <a:ln w="3175">
                  <a:noFill/>
                </a:ln>
                <a:latin typeface="Segoe UI Light" panose="020B0502040204020203" pitchFamily="34" charset="0"/>
                <a:ea typeface="+mn-ea"/>
                <a:cs typeface="Segoe UI Light" panose="020B0502040204020203" pitchFamily="34" charset="0"/>
              </a:rPr>
              <a:t>K</a:t>
            </a:r>
            <a:r>
              <a:rPr lang="en-US" sz="4000" spc="-100" dirty="0">
                <a:ln w="3175">
                  <a:noFill/>
                </a:ln>
                <a:latin typeface="Segoe UI Light" panose="020B0502040204020203" pitchFamily="34" charset="0"/>
                <a:ea typeface="+mn-ea"/>
                <a:cs typeface="Segoe UI Light" panose="020B0502040204020203" pitchFamily="34" charset="0"/>
              </a:rPr>
              <a:t>r</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t</a:t>
            </a:r>
            <a:r>
              <a:rPr lang="en-US" sz="4000" spc="-100" dirty="0" err="1">
                <a:ln w="3175">
                  <a:noFill/>
                </a:ln>
                <a:latin typeface="Segoe UI Light" panose="020B0502040204020203" pitchFamily="34" charset="0"/>
                <a:ea typeface="+mn-ea"/>
                <a:cs typeface="Segoe UI Light" panose="020B0502040204020203" pitchFamily="34" charset="0"/>
              </a:rPr>
              <a:t>i</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T</a:t>
            </a:r>
            <a:r>
              <a:rPr lang="en-DK" sz="4000" spc="-100" dirty="0">
                <a:ln w="3175">
                  <a:noFill/>
                </a:ln>
                <a:latin typeface="Segoe UI Light" panose="020B0502040204020203" pitchFamily="34" charset="0"/>
                <a:ea typeface="+mn-ea"/>
                <a:cs typeface="Segoe UI Light" panose="020B0502040204020203" pitchFamily="34" charset="0"/>
              </a:rPr>
              <a:t>y</a:t>
            </a:r>
            <a:r>
              <a:rPr lang="en-US" sz="4000" spc="-100" dirty="0">
                <a:ln w="3175">
                  <a:noFill/>
                </a:ln>
                <a:latin typeface="Segoe UI Light" panose="020B0502040204020203" pitchFamily="34" charset="0"/>
                <a:ea typeface="+mn-ea"/>
                <a:cs typeface="Segoe UI Light" panose="020B0502040204020203" pitchFamily="34" charset="0"/>
              </a:rPr>
              <a:t>r</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G</a:t>
            </a:r>
            <a:r>
              <a:rPr lang="en-DK" sz="4000" spc="-100" dirty="0">
                <a:ln w="3175">
                  <a:noFill/>
                </a:ln>
                <a:latin typeface="Segoe UI Light" panose="020B0502040204020203" pitchFamily="34" charset="0"/>
                <a:ea typeface="+mn-ea"/>
                <a:cs typeface="Segoe UI Light" panose="020B0502040204020203" pitchFamily="34" charset="0"/>
              </a:rPr>
              <a:t>u</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s</a:t>
            </a:r>
            <a:r>
              <a:rPr lang="en-US" sz="4000" spc="-100" dirty="0">
                <a:ln w="3175">
                  <a:noFill/>
                </a:ln>
                <a:latin typeface="Segoe UI Light" panose="020B0502040204020203" pitchFamily="34" charset="0"/>
                <a:ea typeface="+mn-ea"/>
                <a:cs typeface="Segoe UI Light" panose="020B0502040204020203" pitchFamily="34" charset="0"/>
              </a:rPr>
              <a:t>o</a:t>
            </a:r>
            <a:r>
              <a:rPr lang="en-DK" sz="4000" spc="-100" dirty="0">
                <a:ln w="3175">
                  <a:noFill/>
                </a:ln>
                <a:latin typeface="Segoe UI Light" panose="020B0502040204020203" pitchFamily="34" charset="0"/>
                <a:ea typeface="+mn-ea"/>
                <a:cs typeface="Segoe UI Light" panose="020B0502040204020203" pitchFamily="34" charset="0"/>
              </a:rPr>
              <a:t>n</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AU" sz="4000" spc="-100" dirty="0">
                <a:ln w="3175">
                  <a:noFill/>
                </a:ln>
                <a:latin typeface="Segoe UI Light" panose="020B0502040204020203" pitchFamily="34" charset="0"/>
                <a:ea typeface="+mn-ea"/>
                <a:cs typeface="Segoe UI Light" panose="020B0502040204020203" pitchFamily="34" charset="0"/>
              </a:rPr>
              <a:t>Solidify</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D</a:t>
            </a:r>
            <a:r>
              <a:rPr lang="en-DK" sz="4000" spc="-100" dirty="0">
                <a:ln w="3175">
                  <a:noFill/>
                </a:ln>
                <a:latin typeface="Segoe UI Light" panose="020B0502040204020203" pitchFamily="34" charset="0"/>
                <a:ea typeface="+mn-ea"/>
                <a:cs typeface="Segoe UI Light" panose="020B0502040204020203" pitchFamily="34" charset="0"/>
              </a:rPr>
              <a:t>e</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m</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k</a:t>
            </a:r>
            <a:r>
              <a:rPr lang="en-DK" sz="4000" spc="-100" dirty="0">
                <a:ln w="3175">
                  <a:noFill/>
                </a:ln>
                <a:latin typeface="Segoe UI Light" panose="020B0502040204020203" pitchFamily="34" charset="0"/>
                <a:ea typeface="+mn-ea"/>
                <a:cs typeface="Segoe UI Light" panose="020B0502040204020203" pitchFamily="34" charset="0"/>
              </a:rPr>
              <a:t>)</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000" spc="-100" dirty="0">
                <a:ln w="3175">
                  <a:noFill/>
                </a:ln>
                <a:latin typeface="Segoe UI Light" panose="020B0502040204020203" pitchFamily="34" charset="0"/>
                <a:ea typeface="+mn-ea"/>
                <a:cs typeface="Segoe UI Light" panose="020B0502040204020203" pitchFamily="34" charset="0"/>
              </a:rPr>
              <a:t>Kr</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t</a:t>
            </a:r>
            <a:r>
              <a:rPr lang="en-US" sz="4000" spc="-100" dirty="0" err="1">
                <a:ln w="3175">
                  <a:noFill/>
                </a:ln>
                <a:latin typeface="Segoe UI Light" panose="020B0502040204020203" pitchFamily="34" charset="0"/>
                <a:ea typeface="+mn-ea"/>
                <a:cs typeface="Segoe UI Light" panose="020B0502040204020203" pitchFamily="34" charset="0"/>
              </a:rPr>
              <a:t>i</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a:t>
            </a:r>
            <a:r>
              <a:rPr lang="en-US" sz="4000" spc="-100" dirty="0">
                <a:ln w="3175">
                  <a:noFill/>
                </a:ln>
                <a:latin typeface="Segoe UI Light" panose="020B0502040204020203" pitchFamily="34" charset="0"/>
                <a:ea typeface="+mn-ea"/>
                <a:cs typeface="Segoe UI Light" panose="020B0502040204020203" pitchFamily="34" charset="0"/>
              </a:rPr>
              <a:t>g</a:t>
            </a:r>
            <a:r>
              <a:rPr lang="en-DK" sz="4000" spc="-100" dirty="0">
                <a:ln w="3175">
                  <a:noFill/>
                </a:ln>
                <a:latin typeface="Segoe UI Light" panose="020B0502040204020203" pitchFamily="34" charset="0"/>
                <a:ea typeface="+mn-ea"/>
                <a:cs typeface="Segoe UI Light" panose="020B0502040204020203" pitchFamily="34" charset="0"/>
              </a:rPr>
              <a:t>u</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s</a:t>
            </a:r>
            <a:r>
              <a:rPr lang="en-US" sz="4000" spc="-100" dirty="0">
                <a:ln w="3175">
                  <a:noFill/>
                </a:ln>
                <a:latin typeface="Segoe UI Light" panose="020B0502040204020203" pitchFamily="34" charset="0"/>
                <a:ea typeface="+mn-ea"/>
                <a:cs typeface="Segoe UI Light" panose="020B0502040204020203" pitchFamily="34" charset="0"/>
              </a:rPr>
              <a:t>o</a:t>
            </a:r>
            <a:r>
              <a:rPr lang="en-DK" sz="4000" spc="-100" dirty="0">
                <a:ln w="3175">
                  <a:noFill/>
                </a:ln>
                <a:latin typeface="Segoe UI Light" panose="020B0502040204020203" pitchFamily="34" charset="0"/>
                <a:ea typeface="+mn-ea"/>
                <a:cs typeface="Segoe UI Light" panose="020B0502040204020203" pitchFamily="34" charset="0"/>
              </a:rPr>
              <a:t>n</a:t>
            </a:r>
            <a:r>
              <a:rPr lang="sv-SE" sz="4000" spc="-100" dirty="0">
                <a:ln w="3175">
                  <a:noFill/>
                </a:ln>
                <a:latin typeface="Segoe UI Light" panose="020B0502040204020203" pitchFamily="34" charset="0"/>
                <a:ea typeface="+mn-ea"/>
                <a:cs typeface="Segoe UI Light" panose="020B0502040204020203" pitchFamily="34" charset="0"/>
              </a:rPr>
              <a:t>@solidify.dev</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DK" sz="2000" spc="-100" dirty="0">
                <a:ln w="3175">
                  <a:noFill/>
                </a:ln>
                <a:latin typeface="Segoe UI Light" panose="020B0502040204020203" pitchFamily="34" charset="0"/>
                <a:ea typeface="+mn-ea"/>
                <a:cs typeface="Segoe UI Light" panose="020B0502040204020203" pitchFamily="34" charset="0"/>
              </a:rPr>
              <a:t>   </a:t>
            </a:r>
            <a:r>
              <a:rPr lang="en-US" sz="2000" spc="-100" dirty="0">
                <a:ln w="3175">
                  <a:noFill/>
                </a:ln>
                <a:latin typeface="Segoe UI Light" panose="020B0502040204020203" pitchFamily="34" charset="0"/>
                <a:ea typeface="+mn-ea"/>
                <a:cs typeface="Segoe UI Light" panose="020B0502040204020203" pitchFamily="34" charset="0"/>
              </a:rPr>
              <a:t>https://www.linkedin.com/in/kristinn-gunnarsson-devops-consultant/</a:t>
            </a:r>
            <a:endParaRPr lang="en-DK" sz="20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000" spc="-100" dirty="0">
                <a:ln w="3175">
                  <a:noFill/>
                </a:ln>
                <a:latin typeface="Segoe UI Light" panose="020B0502040204020203" pitchFamily="34" charset="0"/>
                <a:ea typeface="+mn-ea"/>
                <a:cs typeface="Segoe UI Light" panose="020B0502040204020203" pitchFamily="34" charset="0"/>
              </a:rPr>
              <a:t>Senior DevOps Engineer</a:t>
            </a:r>
            <a:r>
              <a:rPr lang="en-DK" sz="4000" spc="-100" dirty="0">
                <a:ln w="3175">
                  <a:noFill/>
                </a:ln>
                <a:latin typeface="Segoe UI Light" panose="020B0502040204020203" pitchFamily="34" charset="0"/>
                <a:ea typeface="+mn-ea"/>
                <a:cs typeface="Segoe UI Light" panose="020B0502040204020203" pitchFamily="34" charset="0"/>
              </a:rPr>
              <a:t> &amp;</a:t>
            </a:r>
            <a:br>
              <a:rPr lang="en-DK" sz="4000" spc="-100" dirty="0">
                <a:ln w="3175">
                  <a:noFill/>
                </a:ln>
                <a:latin typeface="Segoe UI Light" panose="020B0502040204020203" pitchFamily="34" charset="0"/>
                <a:ea typeface="+mn-ea"/>
                <a:cs typeface="Segoe UI Light" panose="020B0502040204020203" pitchFamily="34" charset="0"/>
              </a:rPr>
            </a:br>
            <a:r>
              <a:rPr lang="en-US" sz="4000" spc="-100" dirty="0">
                <a:ln w="3175">
                  <a:noFill/>
                </a:ln>
                <a:latin typeface="Segoe UI Light" panose="020B0502040204020203" pitchFamily="34" charset="0"/>
                <a:ea typeface="+mn-ea"/>
                <a:cs typeface="Segoe UI Light" panose="020B0502040204020203" pitchFamily="34" charset="0"/>
              </a:rPr>
              <a:t>C</a:t>
            </a:r>
            <a:r>
              <a:rPr lang="en-DK" sz="4000" spc="-100" dirty="0">
                <a:ln w="3175">
                  <a:noFill/>
                </a:ln>
                <a:latin typeface="Segoe UI Light" panose="020B0502040204020203" pitchFamily="34" charset="0"/>
                <a:ea typeface="+mn-ea"/>
                <a:cs typeface="Segoe UI Light" panose="020B0502040204020203" pitchFamily="34" charset="0"/>
              </a:rPr>
              <a:t>E</a:t>
            </a:r>
            <a:r>
              <a:rPr lang="en-US" sz="4000" spc="-100" dirty="0">
                <a:ln w="3175">
                  <a:noFill/>
                </a:ln>
                <a:latin typeface="Segoe UI Light" panose="020B0502040204020203" pitchFamily="34" charset="0"/>
                <a:ea typeface="+mn-ea"/>
                <a:cs typeface="Segoe UI Light" panose="020B0502040204020203" pitchFamily="34" charset="0"/>
              </a:rPr>
              <a:t>O</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o</a:t>
            </a:r>
            <a:r>
              <a:rPr lang="en-US" sz="4000" spc="-100" dirty="0">
                <a:ln w="3175">
                  <a:noFill/>
                </a:ln>
                <a:latin typeface="Segoe UI Light" panose="020B0502040204020203" pitchFamily="34" charset="0"/>
                <a:ea typeface="+mn-ea"/>
                <a:cs typeface="Segoe UI Light" panose="020B0502040204020203" pitchFamily="34" charset="0"/>
              </a:rPr>
              <a:t>l</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d</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f</a:t>
            </a:r>
            <a:r>
              <a:rPr lang="en-DK" sz="4000" spc="-100" dirty="0">
                <a:ln w="3175">
                  <a:noFill/>
                </a:ln>
                <a:latin typeface="Segoe UI Light" panose="020B0502040204020203" pitchFamily="34" charset="0"/>
                <a:ea typeface="+mn-ea"/>
                <a:cs typeface="Segoe UI Light" panose="020B0502040204020203" pitchFamily="34" charset="0"/>
              </a:rPr>
              <a:t>y </a:t>
            </a:r>
            <a:r>
              <a:rPr lang="en-US" sz="4000" spc="-100" dirty="0">
                <a:ln w="3175">
                  <a:noFill/>
                </a:ln>
                <a:latin typeface="Segoe UI Light" panose="020B0502040204020203" pitchFamily="34" charset="0"/>
                <a:ea typeface="+mn-ea"/>
                <a:cs typeface="Segoe UI Light" panose="020B0502040204020203" pitchFamily="34" charset="0"/>
              </a:rPr>
              <a:t>D</a:t>
            </a:r>
            <a:r>
              <a:rPr lang="en-DK" sz="4000" spc="-100" dirty="0">
                <a:ln w="3175">
                  <a:noFill/>
                </a:ln>
                <a:latin typeface="Segoe UI Light" panose="020B0502040204020203" pitchFamily="34" charset="0"/>
                <a:ea typeface="+mn-ea"/>
                <a:cs typeface="Segoe UI Light" panose="020B0502040204020203" pitchFamily="34" charset="0"/>
              </a:rPr>
              <a:t>e</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m</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k</a:t>
            </a:r>
            <a:r>
              <a:rPr lang="en-DK" sz="4000" spc="-100" dirty="0">
                <a:ln w="3175">
                  <a:noFill/>
                </a:ln>
                <a:latin typeface="Segoe UI Light" panose="020B0502040204020203" pitchFamily="34" charset="0"/>
                <a:ea typeface="+mn-ea"/>
                <a:cs typeface="Segoe UI Light" panose="020B0502040204020203" pitchFamily="34" charset="0"/>
              </a:rPr>
              <a:t> </a:t>
            </a:r>
            <a:br>
              <a:rPr lang="en-DK" dirty="0"/>
            </a:br>
            <a:endParaRPr lang="en-AU" dirty="0"/>
          </a:p>
          <a:p>
            <a:pPr marL="0" indent="0">
              <a:buNone/>
            </a:pPr>
            <a:endParaRPr lang="en-AU" dirty="0"/>
          </a:p>
          <a:p>
            <a:pPr marL="0" indent="0">
              <a:buNone/>
            </a:pPr>
            <a:endParaRPr lang="en-AU" dirty="0"/>
          </a:p>
          <a:p>
            <a:endParaRPr lang="sv-SE" dirty="0"/>
          </a:p>
        </p:txBody>
      </p:sp>
      <p:pic>
        <p:nvPicPr>
          <p:cNvPr id="7" name="Billede 6" descr="Et billede, der indeholder person, mand, stående, kulør&#10;&#10;Automatisk genereret beskrivelse">
            <a:extLst>
              <a:ext uri="{FF2B5EF4-FFF2-40B4-BE49-F238E27FC236}">
                <a16:creationId xmlns:a16="http://schemas.microsoft.com/office/drawing/2014/main" id="{457DBBD4-723A-4BB1-8609-0057A934D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227" y="627892"/>
            <a:ext cx="2949825" cy="4163166"/>
          </a:xfrm>
          <a:prstGeom prst="rect">
            <a:avLst/>
          </a:prstGeom>
        </p:spPr>
      </p:pic>
      <p:pic>
        <p:nvPicPr>
          <p:cNvPr id="2" name="Picture 10" descr="LinkedIn logo Color and evolution">
            <a:extLst>
              <a:ext uri="{FF2B5EF4-FFF2-40B4-BE49-F238E27FC236}">
                <a16:creationId xmlns:a16="http://schemas.microsoft.com/office/drawing/2014/main" id="{55B342B0-443B-44CD-8362-AC1573F63A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467" y="3218542"/>
            <a:ext cx="418833" cy="297152"/>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5168A62A-4CFF-4F80-92A8-1FD940E87CFD}"/>
              </a:ext>
            </a:extLst>
          </p:cNvPr>
          <p:cNvPicPr>
            <a:picLocks noChangeAspect="1"/>
          </p:cNvPicPr>
          <p:nvPr/>
        </p:nvPicPr>
        <p:blipFill>
          <a:blip r:embed="rId4"/>
          <a:stretch>
            <a:fillRect/>
          </a:stretch>
        </p:blipFill>
        <p:spPr>
          <a:xfrm>
            <a:off x="8955111" y="5438328"/>
            <a:ext cx="3102270" cy="772402"/>
          </a:xfrm>
          <a:prstGeom prst="rect">
            <a:avLst/>
          </a:prstGeom>
        </p:spPr>
      </p:pic>
    </p:spTree>
    <p:extLst>
      <p:ext uri="{BB962C8B-B14F-4D97-AF65-F5344CB8AC3E}">
        <p14:creationId xmlns:p14="http://schemas.microsoft.com/office/powerpoint/2010/main" val="1955107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rPr>
              <a:t>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DK" sz="3600" dirty="0">
                <a:solidFill>
                  <a:schemeClr val="tx1"/>
                </a:solidFill>
                <a:latin typeface="+mj-lt"/>
              </a:rPr>
              <a:t>Storage and </a:t>
            </a: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386561-901C-4608-99D7-7926B5A097FF}"/>
              </a:ext>
            </a:extLst>
          </p:cNvPr>
          <p:cNvSpPr>
            <a:spLocks noGrp="1"/>
          </p:cNvSpPr>
          <p:nvPr>
            <p:ph type="title"/>
          </p:nvPr>
        </p:nvSpPr>
        <p:spPr/>
        <p:txBody>
          <a:bodyPr/>
          <a:lstStyle/>
          <a:p>
            <a:r>
              <a:rPr lang="en-DK" dirty="0"/>
              <a:t>Azure Storage</a:t>
            </a:r>
          </a:p>
        </p:txBody>
      </p:sp>
      <p:grpSp>
        <p:nvGrpSpPr>
          <p:cNvPr id="19" name="Gruppe 18">
            <a:extLst>
              <a:ext uri="{FF2B5EF4-FFF2-40B4-BE49-F238E27FC236}">
                <a16:creationId xmlns:a16="http://schemas.microsoft.com/office/drawing/2014/main" id="{15ED1C50-EEC9-4C03-88BB-55A4CF3E203C}"/>
              </a:ext>
            </a:extLst>
          </p:cNvPr>
          <p:cNvGrpSpPr/>
          <p:nvPr/>
        </p:nvGrpSpPr>
        <p:grpSpPr>
          <a:xfrm>
            <a:off x="3353480" y="2168890"/>
            <a:ext cx="5623605" cy="1936077"/>
            <a:chOff x="2518909" y="1704433"/>
            <a:chExt cx="5623605" cy="1936077"/>
          </a:xfrm>
        </p:grpSpPr>
        <p:pic>
          <p:nvPicPr>
            <p:cNvPr id="4098" name="Picture 2" descr="Microsoft Azure Monitoring • ScienceLogic">
              <a:extLst>
                <a:ext uri="{FF2B5EF4-FFF2-40B4-BE49-F238E27FC236}">
                  <a16:creationId xmlns:a16="http://schemas.microsoft.com/office/drawing/2014/main" id="{1FCDCD69-58ED-423C-8E17-565FB9BAE5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1703" y="1704433"/>
              <a:ext cx="687124" cy="590586"/>
            </a:xfrm>
            <a:prstGeom prst="rect">
              <a:avLst/>
            </a:prstGeom>
            <a:noFill/>
            <a:extLst>
              <a:ext uri="{909E8E84-426E-40DD-AFC4-6F175D3DCCD1}">
                <a14:hiddenFill xmlns:a14="http://schemas.microsoft.com/office/drawing/2010/main">
                  <a:solidFill>
                    <a:srgbClr val="FFFFFF"/>
                  </a:solidFill>
                </a14:hiddenFill>
              </a:ext>
            </a:extLst>
          </p:spPr>
        </p:pic>
        <p:pic>
          <p:nvPicPr>
            <p:cNvPr id="4" name="Billede 3">
              <a:extLst>
                <a:ext uri="{FF2B5EF4-FFF2-40B4-BE49-F238E27FC236}">
                  <a16:creationId xmlns:a16="http://schemas.microsoft.com/office/drawing/2014/main" id="{118ABFDF-4A47-4A57-878A-85C66EA9F92B}"/>
                </a:ext>
              </a:extLst>
            </p:cNvPr>
            <p:cNvPicPr>
              <a:picLocks noChangeAspect="1"/>
            </p:cNvPicPr>
            <p:nvPr/>
          </p:nvPicPr>
          <p:blipFill>
            <a:blip r:embed="rId3"/>
            <a:stretch>
              <a:fillRect/>
            </a:stretch>
          </p:blipFill>
          <p:spPr>
            <a:xfrm>
              <a:off x="2518909" y="3065719"/>
              <a:ext cx="536348" cy="560364"/>
            </a:xfrm>
            <a:prstGeom prst="rect">
              <a:avLst/>
            </a:prstGeom>
          </p:spPr>
        </p:pic>
        <p:pic>
          <p:nvPicPr>
            <p:cNvPr id="5" name="Billede 4">
              <a:extLst>
                <a:ext uri="{FF2B5EF4-FFF2-40B4-BE49-F238E27FC236}">
                  <a16:creationId xmlns:a16="http://schemas.microsoft.com/office/drawing/2014/main" id="{1A6D9454-035C-4533-8070-87131CBC28F0}"/>
                </a:ext>
              </a:extLst>
            </p:cNvPr>
            <p:cNvPicPr>
              <a:picLocks noChangeAspect="1"/>
            </p:cNvPicPr>
            <p:nvPr/>
          </p:nvPicPr>
          <p:blipFill>
            <a:blip r:embed="rId4"/>
            <a:stretch>
              <a:fillRect/>
            </a:stretch>
          </p:blipFill>
          <p:spPr>
            <a:xfrm>
              <a:off x="4233711" y="3036864"/>
              <a:ext cx="536348" cy="589219"/>
            </a:xfrm>
            <a:prstGeom prst="rect">
              <a:avLst/>
            </a:prstGeom>
          </p:spPr>
        </p:pic>
        <p:pic>
          <p:nvPicPr>
            <p:cNvPr id="6" name="Billede 5">
              <a:extLst>
                <a:ext uri="{FF2B5EF4-FFF2-40B4-BE49-F238E27FC236}">
                  <a16:creationId xmlns:a16="http://schemas.microsoft.com/office/drawing/2014/main" id="{DA0057EC-B5FF-43C6-B9DE-46C9398E2BBF}"/>
                </a:ext>
              </a:extLst>
            </p:cNvPr>
            <p:cNvPicPr>
              <a:picLocks noChangeAspect="1"/>
            </p:cNvPicPr>
            <p:nvPr/>
          </p:nvPicPr>
          <p:blipFill>
            <a:blip r:embed="rId5"/>
            <a:stretch>
              <a:fillRect/>
            </a:stretch>
          </p:blipFill>
          <p:spPr>
            <a:xfrm>
              <a:off x="5948513" y="3051291"/>
              <a:ext cx="536347" cy="589219"/>
            </a:xfrm>
            <a:prstGeom prst="rect">
              <a:avLst/>
            </a:prstGeom>
          </p:spPr>
        </p:pic>
        <p:pic>
          <p:nvPicPr>
            <p:cNvPr id="7" name="Billede 6">
              <a:extLst>
                <a:ext uri="{FF2B5EF4-FFF2-40B4-BE49-F238E27FC236}">
                  <a16:creationId xmlns:a16="http://schemas.microsoft.com/office/drawing/2014/main" id="{D121F4F2-E47A-4569-99D1-620C3858B8BD}"/>
                </a:ext>
              </a:extLst>
            </p:cNvPr>
            <p:cNvPicPr>
              <a:picLocks noChangeAspect="1"/>
            </p:cNvPicPr>
            <p:nvPr/>
          </p:nvPicPr>
          <p:blipFill>
            <a:blip r:embed="rId6"/>
            <a:stretch>
              <a:fillRect/>
            </a:stretch>
          </p:blipFill>
          <p:spPr>
            <a:xfrm>
              <a:off x="7663315" y="3042489"/>
              <a:ext cx="479199" cy="583594"/>
            </a:xfrm>
            <a:prstGeom prst="rect">
              <a:avLst/>
            </a:prstGeom>
          </p:spPr>
        </p:pic>
        <p:cxnSp>
          <p:nvCxnSpPr>
            <p:cNvPr id="9" name="Forbindelse: vinklet 8">
              <a:extLst>
                <a:ext uri="{FF2B5EF4-FFF2-40B4-BE49-F238E27FC236}">
                  <a16:creationId xmlns:a16="http://schemas.microsoft.com/office/drawing/2014/main" id="{EAF26962-DE1D-423C-A8B5-41FC5BD156BE}"/>
                </a:ext>
              </a:extLst>
            </p:cNvPr>
            <p:cNvCxnSpPr>
              <a:cxnSpLocks/>
              <a:stCxn id="4098" idx="2"/>
              <a:endCxn id="4" idx="0"/>
            </p:cNvCxnSpPr>
            <p:nvPr/>
          </p:nvCxnSpPr>
          <p:spPr>
            <a:xfrm rot="5400000">
              <a:off x="3640824" y="1441278"/>
              <a:ext cx="770700" cy="2478182"/>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Forbindelse: vinklet 10">
              <a:extLst>
                <a:ext uri="{FF2B5EF4-FFF2-40B4-BE49-F238E27FC236}">
                  <a16:creationId xmlns:a16="http://schemas.microsoft.com/office/drawing/2014/main" id="{AF29E80B-ECF9-4F43-AF94-72CA74F09736}"/>
                </a:ext>
              </a:extLst>
            </p:cNvPr>
            <p:cNvCxnSpPr>
              <a:cxnSpLocks/>
              <a:stCxn id="4098" idx="2"/>
              <a:endCxn id="5" idx="0"/>
            </p:cNvCxnSpPr>
            <p:nvPr/>
          </p:nvCxnSpPr>
          <p:spPr>
            <a:xfrm rot="5400000">
              <a:off x="4512653" y="2284251"/>
              <a:ext cx="741845" cy="763380"/>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Forbindelse: vinklet 12">
              <a:extLst>
                <a:ext uri="{FF2B5EF4-FFF2-40B4-BE49-F238E27FC236}">
                  <a16:creationId xmlns:a16="http://schemas.microsoft.com/office/drawing/2014/main" id="{79725A4B-0110-4E2F-AB3D-417919824B73}"/>
                </a:ext>
              </a:extLst>
            </p:cNvPr>
            <p:cNvCxnSpPr>
              <a:stCxn id="4098" idx="2"/>
              <a:endCxn id="6" idx="0"/>
            </p:cNvCxnSpPr>
            <p:nvPr/>
          </p:nvCxnSpPr>
          <p:spPr>
            <a:xfrm rot="16200000" flipH="1">
              <a:off x="5362840" y="2197444"/>
              <a:ext cx="756272" cy="951422"/>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Forbindelse: vinklet 14">
              <a:extLst>
                <a:ext uri="{FF2B5EF4-FFF2-40B4-BE49-F238E27FC236}">
                  <a16:creationId xmlns:a16="http://schemas.microsoft.com/office/drawing/2014/main" id="{7769CBFA-AB78-4DAE-97E2-7B415741E8B1}"/>
                </a:ext>
              </a:extLst>
            </p:cNvPr>
            <p:cNvCxnSpPr>
              <a:stCxn id="4098" idx="2"/>
              <a:endCxn id="7" idx="0"/>
            </p:cNvCxnSpPr>
            <p:nvPr/>
          </p:nvCxnSpPr>
          <p:spPr>
            <a:xfrm rot="16200000" flipH="1">
              <a:off x="6210355" y="1349929"/>
              <a:ext cx="747470" cy="2637650"/>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Tekstfelt 19">
            <a:extLst>
              <a:ext uri="{FF2B5EF4-FFF2-40B4-BE49-F238E27FC236}">
                <a16:creationId xmlns:a16="http://schemas.microsoft.com/office/drawing/2014/main" id="{BDB8C9A1-24E2-4131-B214-022374AA4737}"/>
              </a:ext>
            </a:extLst>
          </p:cNvPr>
          <p:cNvSpPr txBox="1"/>
          <p:nvPr/>
        </p:nvSpPr>
        <p:spPr>
          <a:xfrm>
            <a:off x="4817861" y="1571247"/>
            <a:ext cx="2556277"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Storage Account</a:t>
            </a:r>
          </a:p>
        </p:txBody>
      </p:sp>
    </p:spTree>
    <p:extLst>
      <p:ext uri="{BB962C8B-B14F-4D97-AF65-F5344CB8AC3E}">
        <p14:creationId xmlns:p14="http://schemas.microsoft.com/office/powerpoint/2010/main" val="23323873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2726B3A-9E95-4D20-8596-12A803AE471B}"/>
              </a:ext>
            </a:extLst>
          </p:cNvPr>
          <p:cNvSpPr>
            <a:spLocks noGrp="1"/>
          </p:cNvSpPr>
          <p:nvPr>
            <p:ph type="body" sz="quarter" idx="10"/>
          </p:nvPr>
        </p:nvSpPr>
        <p:spPr>
          <a:xfrm>
            <a:off x="269239" y="1189177"/>
            <a:ext cx="11653523" cy="5495800"/>
          </a:xfrm>
        </p:spPr>
        <p:txBody>
          <a:bodyPr/>
          <a:lstStyle/>
          <a:p>
            <a:pPr algn="l">
              <a:buFont typeface="Arial" panose="020B0604020202020204" pitchFamily="34" charset="0"/>
              <a:buChar char="•"/>
            </a:pPr>
            <a:r>
              <a:rPr lang="en-US" sz="2000" dirty="0">
                <a:solidFill>
                  <a:schemeClr val="tx1"/>
                </a:solidFill>
              </a:rPr>
              <a:t>General-purpose v2 accounts: Basic storage account type for blobs, files, queues, and tables. Recommended for most scenarios using Azure Storage.</a:t>
            </a:r>
            <a:endParaRPr lang="en-DK" sz="2000" dirty="0">
              <a:solidFill>
                <a:schemeClr val="tx1"/>
              </a:solidFill>
            </a:endParaRPr>
          </a:p>
          <a:p>
            <a:pPr marL="0" indent="0" algn="l">
              <a:buNone/>
            </a:pPr>
            <a:endParaRPr lang="en-US" sz="2000" dirty="0">
              <a:solidFill>
                <a:schemeClr val="tx1"/>
              </a:solidFill>
            </a:endParaRPr>
          </a:p>
          <a:p>
            <a:pPr algn="l">
              <a:buFont typeface="Arial" panose="020B0604020202020204" pitchFamily="34" charset="0"/>
              <a:buChar char="•"/>
            </a:pPr>
            <a:r>
              <a:rPr lang="en-US" sz="2000" dirty="0">
                <a:solidFill>
                  <a:schemeClr val="tx1"/>
                </a:solidFill>
              </a:rPr>
              <a:t>General-purpose v1 accounts: Legacy account type for blobs, files, queues, and tables. Use general-purpose v2 accounts instead when possible.</a:t>
            </a:r>
          </a:p>
          <a:p>
            <a:pPr algn="l">
              <a:buFont typeface="Arial" panose="020B0604020202020204" pitchFamily="34" charset="0"/>
              <a:buChar char="•"/>
            </a:pPr>
            <a:endParaRPr lang="en-DK" sz="2000" dirty="0">
              <a:solidFill>
                <a:schemeClr val="tx1"/>
              </a:solidFill>
            </a:endParaRPr>
          </a:p>
          <a:p>
            <a:pPr algn="l">
              <a:buFont typeface="Arial" panose="020B0604020202020204" pitchFamily="34" charset="0"/>
              <a:buChar char="•"/>
            </a:pPr>
            <a:r>
              <a:rPr lang="en-US" sz="2000" dirty="0" err="1">
                <a:solidFill>
                  <a:schemeClr val="tx1"/>
                </a:solidFill>
              </a:rPr>
              <a:t>BlockBlobStorage</a:t>
            </a:r>
            <a:r>
              <a:rPr lang="en-US" sz="2000" dirty="0">
                <a:solidFill>
                  <a:schemeClr val="tx1"/>
                </a:solidFill>
              </a:rPr>
              <a:t> accounts: Storage accounts with premium performance characteristics for block blobs and append blobs. Recommended for scenarios with high transactions rates, or scenarios that use smaller objects or require consistently low storage latency.</a:t>
            </a:r>
          </a:p>
          <a:p>
            <a:pPr algn="l">
              <a:buFont typeface="Arial" panose="020B0604020202020204" pitchFamily="34" charset="0"/>
              <a:buChar char="•"/>
            </a:pPr>
            <a:endParaRPr lang="en-DK" sz="2000" dirty="0">
              <a:solidFill>
                <a:schemeClr val="tx1"/>
              </a:solidFill>
            </a:endParaRPr>
          </a:p>
          <a:p>
            <a:pPr algn="l">
              <a:buFont typeface="Arial" panose="020B0604020202020204" pitchFamily="34" charset="0"/>
              <a:buChar char="•"/>
            </a:pPr>
            <a:r>
              <a:rPr lang="en-US" sz="2000" dirty="0" err="1">
                <a:solidFill>
                  <a:schemeClr val="tx1"/>
                </a:solidFill>
              </a:rPr>
              <a:t>FileStorage</a:t>
            </a:r>
            <a:r>
              <a:rPr lang="en-US" sz="2000" dirty="0">
                <a:solidFill>
                  <a:schemeClr val="tx1"/>
                </a:solidFill>
              </a:rPr>
              <a:t> accounts: Files-only storage accounts with premium performance characteristics. Recommended for enterprise or high performance scale applications.</a:t>
            </a:r>
          </a:p>
          <a:p>
            <a:pPr algn="l">
              <a:buFont typeface="Arial" panose="020B0604020202020204" pitchFamily="34" charset="0"/>
              <a:buChar char="•"/>
            </a:pPr>
            <a:endParaRPr lang="en-DK" sz="2000" dirty="0">
              <a:solidFill>
                <a:schemeClr val="tx1"/>
              </a:solidFill>
            </a:endParaRPr>
          </a:p>
          <a:p>
            <a:pPr algn="l">
              <a:buFont typeface="Arial" panose="020B0604020202020204" pitchFamily="34" charset="0"/>
              <a:buChar char="•"/>
            </a:pPr>
            <a:r>
              <a:rPr lang="en-US" sz="2000" dirty="0" err="1">
                <a:solidFill>
                  <a:schemeClr val="tx1"/>
                </a:solidFill>
              </a:rPr>
              <a:t>BlobStorage</a:t>
            </a:r>
            <a:r>
              <a:rPr lang="en-US" sz="2000" dirty="0">
                <a:solidFill>
                  <a:schemeClr val="tx1"/>
                </a:solidFill>
              </a:rPr>
              <a:t> accounts: Legacy Blob-only storage accounts. Use general-purpose v2 accounts instead when possible.</a:t>
            </a:r>
          </a:p>
          <a:p>
            <a:endParaRPr lang="en-DK" dirty="0"/>
          </a:p>
        </p:txBody>
      </p:sp>
      <p:sp>
        <p:nvSpPr>
          <p:cNvPr id="3" name="Titel 2">
            <a:extLst>
              <a:ext uri="{FF2B5EF4-FFF2-40B4-BE49-F238E27FC236}">
                <a16:creationId xmlns:a16="http://schemas.microsoft.com/office/drawing/2014/main" id="{148115C3-AD6C-4A9A-B6AB-A8510A9205C2}"/>
              </a:ext>
            </a:extLst>
          </p:cNvPr>
          <p:cNvSpPr>
            <a:spLocks noGrp="1"/>
          </p:cNvSpPr>
          <p:nvPr>
            <p:ph type="title"/>
          </p:nvPr>
        </p:nvSpPr>
        <p:spPr/>
        <p:txBody>
          <a:bodyPr/>
          <a:lstStyle/>
          <a:p>
            <a:r>
              <a:rPr lang="en-US" dirty="0"/>
              <a:t>Types of storage accounts</a:t>
            </a:r>
            <a:br>
              <a:rPr lang="en-US" b="1" i="0" dirty="0">
                <a:solidFill>
                  <a:srgbClr val="171717"/>
                </a:solidFill>
                <a:effectLst/>
                <a:latin typeface="Segoe UI" panose="020B0502040204020203" pitchFamily="34" charset="0"/>
              </a:rPr>
            </a:br>
            <a:endParaRPr lang="en-DK" dirty="0"/>
          </a:p>
        </p:txBody>
      </p:sp>
    </p:spTree>
    <p:extLst>
      <p:ext uri="{BB962C8B-B14F-4D97-AF65-F5344CB8AC3E}">
        <p14:creationId xmlns:p14="http://schemas.microsoft.com/office/powerpoint/2010/main" val="19430081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CC18C81-93FE-4C75-92A4-2E1F557B7477}"/>
              </a:ext>
            </a:extLst>
          </p:cNvPr>
          <p:cNvSpPr>
            <a:spLocks noGrp="1"/>
          </p:cNvSpPr>
          <p:nvPr>
            <p:ph type="body" sz="quarter" idx="10"/>
          </p:nvPr>
        </p:nvSpPr>
        <p:spPr>
          <a:xfrm>
            <a:off x="269239" y="1189177"/>
            <a:ext cx="11653523" cy="4832092"/>
          </a:xfrm>
        </p:spPr>
        <p:txBody>
          <a:bodyPr/>
          <a:lstStyle/>
          <a:p>
            <a:pPr algn="l">
              <a:buFont typeface="Arial" panose="020B0604020202020204" pitchFamily="34" charset="0"/>
              <a:buChar char="•"/>
            </a:pPr>
            <a:r>
              <a:rPr lang="en-DK" sz="2000" dirty="0"/>
              <a:t>Access Tire</a:t>
            </a:r>
          </a:p>
          <a:p>
            <a:pPr lvl="1"/>
            <a:r>
              <a:rPr lang="en-US" sz="2000" dirty="0">
                <a:latin typeface="+mj-lt"/>
              </a:rPr>
              <a:t>Hot - Optimized for storing data that is accessed frequently.</a:t>
            </a:r>
          </a:p>
          <a:p>
            <a:pPr lvl="1"/>
            <a:r>
              <a:rPr lang="en-US" sz="2000" dirty="0">
                <a:latin typeface="+mj-lt"/>
              </a:rPr>
              <a:t>Col</a:t>
            </a:r>
            <a:r>
              <a:rPr lang="en-DK" sz="2000" dirty="0">
                <a:latin typeface="+mj-lt"/>
              </a:rPr>
              <a:t>d</a:t>
            </a:r>
            <a:r>
              <a:rPr lang="en-US" sz="2000" dirty="0">
                <a:latin typeface="+mj-lt"/>
              </a:rPr>
              <a:t> - Optimized for storing data that is infrequently accessed and stored for at least 30 days.</a:t>
            </a:r>
          </a:p>
          <a:p>
            <a:pPr lvl="1"/>
            <a:r>
              <a:rPr lang="en-US" sz="2000" dirty="0">
                <a:latin typeface="+mj-lt"/>
              </a:rPr>
              <a:t>Archive - Optimized for storing data that is rarely accessed and stored for at least 180 days with flexible latency requirements (on the order of hours).</a:t>
            </a:r>
          </a:p>
          <a:p>
            <a:r>
              <a:rPr lang="en-DK" sz="2000" dirty="0"/>
              <a:t>Replication</a:t>
            </a:r>
          </a:p>
          <a:p>
            <a:pPr lvl="1"/>
            <a:r>
              <a:rPr lang="en-US" sz="2000" dirty="0">
                <a:latin typeface="+mj-lt"/>
              </a:rPr>
              <a:t>LRS</a:t>
            </a:r>
            <a:r>
              <a:rPr lang="en-DK" sz="2000" dirty="0">
                <a:latin typeface="+mj-lt"/>
              </a:rPr>
              <a:t> - </a:t>
            </a:r>
            <a:r>
              <a:rPr lang="en-US" sz="2000" dirty="0">
                <a:latin typeface="+mj-lt"/>
              </a:rPr>
              <a:t>Locally redundant storage replicates your data three times within a single physical location in the primary region. </a:t>
            </a:r>
            <a:endParaRPr lang="en-DK" sz="2000" dirty="0">
              <a:latin typeface="+mj-lt"/>
            </a:endParaRPr>
          </a:p>
          <a:p>
            <a:pPr lvl="1"/>
            <a:r>
              <a:rPr lang="en-US" sz="2000" dirty="0">
                <a:latin typeface="+mj-lt"/>
              </a:rPr>
              <a:t>ZRS</a:t>
            </a:r>
            <a:r>
              <a:rPr lang="en-DK" sz="2000" dirty="0">
                <a:latin typeface="+mj-lt"/>
              </a:rPr>
              <a:t> - </a:t>
            </a:r>
            <a:r>
              <a:rPr lang="en-US" sz="2000" dirty="0">
                <a:latin typeface="+mj-lt"/>
              </a:rPr>
              <a:t>Zone-redundant storage replicates your Azure Storage data synchronously across three Azure availability zones in the primary region</a:t>
            </a:r>
            <a:r>
              <a:rPr lang="en-DK" sz="2000" dirty="0">
                <a:latin typeface="+mj-lt"/>
              </a:rPr>
              <a:t>.</a:t>
            </a:r>
          </a:p>
          <a:p>
            <a:pPr lvl="1"/>
            <a:r>
              <a:rPr lang="en-US" sz="2000" dirty="0">
                <a:latin typeface="+mj-lt"/>
              </a:rPr>
              <a:t>GRS</a:t>
            </a:r>
            <a:r>
              <a:rPr lang="en-DK" sz="2000" dirty="0">
                <a:latin typeface="+mj-lt"/>
              </a:rPr>
              <a:t> - </a:t>
            </a:r>
            <a:r>
              <a:rPr lang="en-US" sz="2000" dirty="0">
                <a:latin typeface="+mj-lt"/>
              </a:rPr>
              <a:t>Geo-redundant storage copies your data synchronously three times within a single physical location in the primary region using LRS. It then copies your data asynchronously to a single physical location in the secondary region.</a:t>
            </a:r>
            <a:endParaRPr lang="en-DK" sz="2000" dirty="0">
              <a:latin typeface="+mj-lt"/>
            </a:endParaRPr>
          </a:p>
          <a:p>
            <a:pPr lvl="1"/>
            <a:r>
              <a:rPr lang="en-US" sz="2000" dirty="0">
                <a:latin typeface="+mj-lt"/>
              </a:rPr>
              <a:t>GZRS</a:t>
            </a:r>
            <a:r>
              <a:rPr lang="en-DK" sz="2000" dirty="0">
                <a:latin typeface="+mj-lt"/>
              </a:rPr>
              <a:t> - </a:t>
            </a:r>
            <a:r>
              <a:rPr lang="en-US" sz="2000" dirty="0">
                <a:latin typeface="+mj-lt"/>
              </a:rPr>
              <a:t>Geo-zone-redundant storage combines the high availability provided by redundancy across availability zones with protection from regional outages provided by geo-replication.</a:t>
            </a:r>
            <a:endParaRPr lang="en-DK" sz="2000" dirty="0">
              <a:latin typeface="+mj-lt"/>
            </a:endParaRPr>
          </a:p>
        </p:txBody>
      </p:sp>
      <p:sp>
        <p:nvSpPr>
          <p:cNvPr id="3" name="Titel 2">
            <a:extLst>
              <a:ext uri="{FF2B5EF4-FFF2-40B4-BE49-F238E27FC236}">
                <a16:creationId xmlns:a16="http://schemas.microsoft.com/office/drawing/2014/main" id="{4873EC42-2771-4A61-B093-FD40B804C95E}"/>
              </a:ext>
            </a:extLst>
          </p:cNvPr>
          <p:cNvSpPr>
            <a:spLocks noGrp="1"/>
          </p:cNvSpPr>
          <p:nvPr>
            <p:ph type="title"/>
          </p:nvPr>
        </p:nvSpPr>
        <p:spPr/>
        <p:txBody>
          <a:bodyPr/>
          <a:lstStyle/>
          <a:p>
            <a:r>
              <a:rPr lang="en-DK" dirty="0"/>
              <a:t>Access Tire and Replication	</a:t>
            </a:r>
          </a:p>
        </p:txBody>
      </p:sp>
    </p:spTree>
    <p:extLst>
      <p:ext uri="{BB962C8B-B14F-4D97-AF65-F5344CB8AC3E}">
        <p14:creationId xmlns:p14="http://schemas.microsoft.com/office/powerpoint/2010/main" val="4296965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C37ADBF-21C4-4721-A553-D2A931324767}"/>
              </a:ext>
            </a:extLst>
          </p:cNvPr>
          <p:cNvSpPr>
            <a:spLocks noGrp="1"/>
          </p:cNvSpPr>
          <p:nvPr>
            <p:ph type="body" sz="quarter" idx="10"/>
          </p:nvPr>
        </p:nvSpPr>
        <p:spPr>
          <a:xfrm>
            <a:off x="269239" y="1189177"/>
            <a:ext cx="11653523" cy="2586157"/>
          </a:xfrm>
        </p:spPr>
        <p:txBody>
          <a:bodyPr/>
          <a:lstStyle/>
          <a:p>
            <a:r>
              <a:rPr lang="en-DK" dirty="0"/>
              <a:t>Scalable service for text and binary data</a:t>
            </a:r>
          </a:p>
          <a:p>
            <a:r>
              <a:rPr lang="en-DK" dirty="0"/>
              <a:t>Ideal for</a:t>
            </a:r>
          </a:p>
          <a:p>
            <a:pPr lvl="1"/>
            <a:r>
              <a:rPr lang="en-DK" dirty="0"/>
              <a:t>Static images and documents</a:t>
            </a:r>
          </a:p>
          <a:p>
            <a:pPr lvl="1"/>
            <a:r>
              <a:rPr lang="en-DK" dirty="0"/>
              <a:t>Video and Audio Streaming</a:t>
            </a:r>
          </a:p>
          <a:p>
            <a:pPr lvl="1"/>
            <a:r>
              <a:rPr lang="en-DK" dirty="0"/>
              <a:t>Backup storage for hot and cold backups</a:t>
            </a:r>
          </a:p>
        </p:txBody>
      </p:sp>
      <p:sp>
        <p:nvSpPr>
          <p:cNvPr id="3" name="Titel 2">
            <a:extLst>
              <a:ext uri="{FF2B5EF4-FFF2-40B4-BE49-F238E27FC236}">
                <a16:creationId xmlns:a16="http://schemas.microsoft.com/office/drawing/2014/main" id="{2A6152B1-7CC5-49A6-A54C-CE4F5B6F5F73}"/>
              </a:ext>
            </a:extLst>
          </p:cNvPr>
          <p:cNvSpPr>
            <a:spLocks noGrp="1"/>
          </p:cNvSpPr>
          <p:nvPr>
            <p:ph type="title"/>
          </p:nvPr>
        </p:nvSpPr>
        <p:spPr/>
        <p:txBody>
          <a:bodyPr/>
          <a:lstStyle/>
          <a:p>
            <a:r>
              <a:rPr lang="en-DK" dirty="0"/>
              <a:t>Blob Storage</a:t>
            </a:r>
          </a:p>
        </p:txBody>
      </p:sp>
    </p:spTree>
    <p:extLst>
      <p:ext uri="{BB962C8B-B14F-4D97-AF65-F5344CB8AC3E}">
        <p14:creationId xmlns:p14="http://schemas.microsoft.com/office/powerpoint/2010/main" val="28521753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1709894" y="1225340"/>
            <a:ext cx="2331218" cy="3728497"/>
          </a:xfrm>
          <a:prstGeom prst="roundRect">
            <a:avLst>
              <a:gd name="adj" fmla="val 12442"/>
            </a:avLst>
          </a:prstGeom>
          <a:solidFill>
            <a:schemeClr val="bg2"/>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3200" dirty="0">
                <a:solidFill>
                  <a:schemeClr val="tx1"/>
                </a:solidFill>
                <a:latin typeface="Segoe UI Light" panose="020B0502040204020203" pitchFamily="34" charset="0"/>
                <a:cs typeface="Segoe UI Light" panose="020B0502040204020203" pitchFamily="34" charset="0"/>
              </a:rPr>
              <a:t>Accounts</a:t>
            </a:r>
          </a:p>
        </p:txBody>
      </p:sp>
      <p:sp>
        <p:nvSpPr>
          <p:cNvPr id="37" name="Rounded Rectangle 36"/>
          <p:cNvSpPr/>
          <p:nvPr/>
        </p:nvSpPr>
        <p:spPr bwMode="auto">
          <a:xfrm>
            <a:off x="4989562" y="1225340"/>
            <a:ext cx="2331218" cy="3728497"/>
          </a:xfrm>
          <a:prstGeom prst="roundRect">
            <a:avLst>
              <a:gd name="adj" fmla="val 12442"/>
            </a:avLst>
          </a:prstGeom>
          <a:solidFill>
            <a:schemeClr val="bg2"/>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3200" dirty="0">
                <a:solidFill>
                  <a:schemeClr val="tx1"/>
                </a:solidFill>
                <a:latin typeface="Segoe UI Light" panose="020B0502040204020203" pitchFamily="34" charset="0"/>
                <a:cs typeface="Segoe UI Light" panose="020B0502040204020203" pitchFamily="34" charset="0"/>
              </a:rPr>
              <a:t>Containers</a:t>
            </a:r>
          </a:p>
        </p:txBody>
      </p:sp>
      <p:sp>
        <p:nvSpPr>
          <p:cNvPr id="2" name="Title 1"/>
          <p:cNvSpPr>
            <a:spLocks noGrp="1"/>
          </p:cNvSpPr>
          <p:nvPr>
            <p:ph type="title"/>
          </p:nvPr>
        </p:nvSpPr>
        <p:spPr/>
        <p:txBody>
          <a:bodyPr/>
          <a:lstStyle/>
          <a:p>
            <a:r>
              <a:rPr lang="en-US" dirty="0"/>
              <a:t>Blob Storage</a:t>
            </a:r>
          </a:p>
        </p:txBody>
      </p:sp>
      <p:sp>
        <p:nvSpPr>
          <p:cNvPr id="6" name="Rounded Rectangle 5"/>
          <p:cNvSpPr/>
          <p:nvPr/>
        </p:nvSpPr>
        <p:spPr bwMode="auto">
          <a:xfrm>
            <a:off x="8292124" y="1225340"/>
            <a:ext cx="2331218" cy="3728497"/>
          </a:xfrm>
          <a:prstGeom prst="roundRect">
            <a:avLst>
              <a:gd name="adj" fmla="val 12442"/>
            </a:avLst>
          </a:prstGeom>
          <a:solidFill>
            <a:schemeClr val="bg2"/>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3200" dirty="0">
                <a:solidFill>
                  <a:schemeClr val="tx1"/>
                </a:solidFill>
                <a:latin typeface="Segoe UI Light" panose="020B0502040204020203" pitchFamily="34" charset="0"/>
                <a:cs typeface="Segoe UI Light" panose="020B0502040204020203" pitchFamily="34" charset="0"/>
              </a:rPr>
              <a:t>Blobs</a:t>
            </a:r>
          </a:p>
        </p:txBody>
      </p:sp>
      <p:sp>
        <p:nvSpPr>
          <p:cNvPr id="7" name="Rounded Rectangle 6"/>
          <p:cNvSpPr/>
          <p:nvPr/>
        </p:nvSpPr>
        <p:spPr bwMode="auto">
          <a:xfrm>
            <a:off x="1927607" y="2973544"/>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S</a:t>
            </a:r>
            <a:r>
              <a:rPr lang="en-DK" sz="2200" dirty="0" err="1">
                <a:solidFill>
                  <a:schemeClr val="tx1"/>
                </a:solidFill>
                <a:latin typeface="Segoe UI Light" panose="020B0502040204020203" pitchFamily="34" charset="0"/>
                <a:cs typeface="Segoe UI Light" panose="020B0502040204020203" pitchFamily="34" charset="0"/>
              </a:rPr>
              <a:t>olidifyLabs</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8" name="Rounded Rectangle 7"/>
          <p:cNvSpPr/>
          <p:nvPr/>
        </p:nvSpPr>
        <p:spPr bwMode="auto">
          <a:xfrm>
            <a:off x="5229607" y="2033880"/>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images</a:t>
            </a:r>
          </a:p>
        </p:txBody>
      </p:sp>
      <p:sp>
        <p:nvSpPr>
          <p:cNvPr id="9" name="Rounded Rectangle 8"/>
          <p:cNvSpPr/>
          <p:nvPr/>
        </p:nvSpPr>
        <p:spPr bwMode="auto">
          <a:xfrm>
            <a:off x="5229607" y="3913208"/>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a:solidFill>
                  <a:schemeClr val="tx1"/>
                </a:solidFill>
                <a:latin typeface="Segoe UI Light" panose="020B0502040204020203" pitchFamily="34" charset="0"/>
                <a:cs typeface="Segoe UI Light" panose="020B0502040204020203" pitchFamily="34" charset="0"/>
              </a:rPr>
              <a:t>documents</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14" name="Rounded Rectangle 13"/>
          <p:cNvSpPr/>
          <p:nvPr/>
        </p:nvSpPr>
        <p:spPr bwMode="auto">
          <a:xfrm>
            <a:off x="8531607" y="2033880"/>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schema</a:t>
            </a:r>
            <a:r>
              <a:rPr lang="en-US" sz="2200">
                <a:solidFill>
                  <a:schemeClr val="tx1"/>
                </a:solidFill>
                <a:latin typeface="Segoe UI Light" panose="020B0502040204020203" pitchFamily="34" charset="0"/>
                <a:cs typeface="Segoe UI Light" panose="020B0502040204020203" pitchFamily="34" charset="0"/>
              </a:rPr>
              <a:t>.jpg</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15" name="Rounded Rectangle 14"/>
          <p:cNvSpPr/>
          <p:nvPr/>
        </p:nvSpPr>
        <p:spPr bwMode="auto">
          <a:xfrm>
            <a:off x="8531607" y="3913208"/>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Labs</a:t>
            </a:r>
            <a:r>
              <a:rPr lang="en-US" sz="2200">
                <a:solidFill>
                  <a:schemeClr val="tx1"/>
                </a:solidFill>
                <a:latin typeface="Segoe UI Light" panose="020B0502040204020203" pitchFamily="34" charset="0"/>
                <a:cs typeface="Segoe UI Light" panose="020B0502040204020203" pitchFamily="34" charset="0"/>
              </a:rPr>
              <a:t>.pdf</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16" name="Rounded Rectangle 15"/>
          <p:cNvSpPr/>
          <p:nvPr/>
        </p:nvSpPr>
        <p:spPr bwMode="auto">
          <a:xfrm>
            <a:off x="8531607" y="2973544"/>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a:solidFill>
                  <a:schemeClr val="tx1"/>
                </a:solidFill>
                <a:latin typeface="Segoe UI Light" panose="020B0502040204020203" pitchFamily="34" charset="0"/>
                <a:cs typeface="Segoe UI Light" panose="020B0502040204020203" pitchFamily="34" charset="0"/>
              </a:rPr>
              <a:t>Png</a:t>
            </a:r>
            <a:r>
              <a:rPr lang="en-US" sz="2200" dirty="0">
                <a:solidFill>
                  <a:schemeClr val="tx1"/>
                </a:solidFill>
                <a:latin typeface="Segoe UI Light" panose="020B0502040204020203" pitchFamily="34" charset="0"/>
                <a:cs typeface="Segoe UI Light" panose="020B0502040204020203" pitchFamily="34" charset="0"/>
              </a:rPr>
              <a:t>/flow.png</a:t>
            </a:r>
          </a:p>
        </p:txBody>
      </p:sp>
      <p:cxnSp>
        <p:nvCxnSpPr>
          <p:cNvPr id="18" name="Straight Connector 17"/>
          <p:cNvCxnSpPr/>
          <p:nvPr/>
        </p:nvCxnSpPr>
        <p:spPr>
          <a:xfrm>
            <a:off x="3781807" y="3363545"/>
            <a:ext cx="723340" cy="0"/>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4505148" y="2422766"/>
            <a:ext cx="724460" cy="11164"/>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4505147" y="4293095"/>
            <a:ext cx="724461" cy="7533"/>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a:off x="4505148" y="2433930"/>
            <a:ext cx="0" cy="1877862"/>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flipV="1">
            <a:off x="7083807" y="2422766"/>
            <a:ext cx="1447800" cy="11164"/>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7083807" y="4293095"/>
            <a:ext cx="1447800" cy="0"/>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a:xfrm>
            <a:off x="7807147" y="2433930"/>
            <a:ext cx="0" cy="918766"/>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7807146" y="3352696"/>
            <a:ext cx="724461" cy="735"/>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1769634" y="5183318"/>
            <a:ext cx="2170145" cy="954107"/>
          </a:xfrm>
          <a:prstGeom prst="rect">
            <a:avLst/>
          </a:prstGeom>
          <a:noFill/>
        </p:spPr>
        <p:txBody>
          <a:bodyPr wrap="none" lIns="0" tIns="0" rIns="0" bIns="0" rtlCol="0">
            <a:spAutoFit/>
          </a:bodyPr>
          <a:lstStyle/>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3 to 24 characters</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0-9 and a-z</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Unique within Azure</a:t>
            </a:r>
          </a:p>
        </p:txBody>
      </p:sp>
      <p:sp>
        <p:nvSpPr>
          <p:cNvPr id="39" name="TextBox 38"/>
          <p:cNvSpPr txBox="1"/>
          <p:nvPr/>
        </p:nvSpPr>
        <p:spPr>
          <a:xfrm>
            <a:off x="5028435" y="5183318"/>
            <a:ext cx="2255426" cy="615553"/>
          </a:xfrm>
          <a:prstGeom prst="rect">
            <a:avLst/>
          </a:prstGeom>
          <a:noFill/>
        </p:spPr>
        <p:txBody>
          <a:bodyPr wrap="none" lIns="0" tIns="0" rIns="0" bIns="0" rtlCol="0">
            <a:spAutoFit/>
          </a:bodyPr>
          <a:lstStyle/>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3 to 63 characters</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0-9, a-z, and dashes</a:t>
            </a:r>
          </a:p>
        </p:txBody>
      </p:sp>
      <p:sp>
        <p:nvSpPr>
          <p:cNvPr id="40" name="TextBox 39"/>
          <p:cNvSpPr txBox="1"/>
          <p:nvPr/>
        </p:nvSpPr>
        <p:spPr>
          <a:xfrm>
            <a:off x="7663695" y="5183318"/>
            <a:ext cx="3590021" cy="1292662"/>
          </a:xfrm>
          <a:prstGeom prst="rect">
            <a:avLst/>
          </a:prstGeom>
          <a:noFill/>
        </p:spPr>
        <p:txBody>
          <a:bodyPr wrap="none" lIns="0" tIns="0" rIns="0" bIns="0" rtlCol="0">
            <a:spAutoFit/>
          </a:bodyPr>
          <a:lstStyle/>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1 to 1,024 characters</a:t>
            </a:r>
          </a:p>
          <a:p>
            <a:pPr algn="ctr">
              <a:lnSpc>
                <a:spcPct val="90000"/>
              </a:lnSpc>
              <a:spcBef>
                <a:spcPct val="20000"/>
              </a:spcBef>
              <a:buSzPct val="80000"/>
            </a:pPr>
            <a:r>
              <a:rPr lang="en-US" sz="2000" u="sng" dirty="0">
                <a:latin typeface="Segoe UI Light" panose="020B0502040204020203" pitchFamily="34" charset="0"/>
                <a:cs typeface="Segoe UI Light" panose="020B0502040204020203" pitchFamily="34" charset="0"/>
              </a:rPr>
              <a:t>Any</a:t>
            </a:r>
            <a:r>
              <a:rPr lang="en-US" sz="2000" dirty="0">
                <a:latin typeface="Segoe UI Light" panose="020B0502040204020203" pitchFamily="34" charset="0"/>
                <a:cs typeface="Segoe UI Light" panose="020B0502040204020203" pitchFamily="34" charset="0"/>
              </a:rPr>
              <a:t> characters (including slashes)</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URL characters must be escaped</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Max. 254 path segments</a:t>
            </a:r>
          </a:p>
        </p:txBody>
      </p:sp>
    </p:spTree>
    <p:extLst>
      <p:ext uri="{BB962C8B-B14F-4D97-AF65-F5344CB8AC3E}">
        <p14:creationId xmlns:p14="http://schemas.microsoft.com/office/powerpoint/2010/main" val="1342812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9ABF597-8100-47A6-ABF3-0933976874B3}"/>
              </a:ext>
            </a:extLst>
          </p:cNvPr>
          <p:cNvSpPr>
            <a:spLocks noGrp="1"/>
          </p:cNvSpPr>
          <p:nvPr>
            <p:ph type="body" sz="quarter" idx="10"/>
          </p:nvPr>
        </p:nvSpPr>
        <p:spPr>
          <a:xfrm>
            <a:off x="269239" y="1189177"/>
            <a:ext cx="11653523" cy="1391407"/>
          </a:xfrm>
        </p:spPr>
        <p:txBody>
          <a:bodyPr/>
          <a:lstStyle/>
          <a:p>
            <a:r>
              <a:rPr lang="en-DK" dirty="0"/>
              <a:t>File shares (SMB) in a storage account</a:t>
            </a:r>
          </a:p>
          <a:p>
            <a:r>
              <a:rPr lang="en-US" dirty="0"/>
              <a:t>I</a:t>
            </a:r>
            <a:r>
              <a:rPr lang="en-DK" dirty="0"/>
              <a:t>f you don’t need SMB use Blob storage</a:t>
            </a:r>
          </a:p>
        </p:txBody>
      </p:sp>
      <p:sp>
        <p:nvSpPr>
          <p:cNvPr id="3" name="Titel 2">
            <a:extLst>
              <a:ext uri="{FF2B5EF4-FFF2-40B4-BE49-F238E27FC236}">
                <a16:creationId xmlns:a16="http://schemas.microsoft.com/office/drawing/2014/main" id="{CBE5B0E6-5DD3-4487-81C3-DFC40452AD6D}"/>
              </a:ext>
            </a:extLst>
          </p:cNvPr>
          <p:cNvSpPr>
            <a:spLocks noGrp="1"/>
          </p:cNvSpPr>
          <p:nvPr>
            <p:ph type="title"/>
          </p:nvPr>
        </p:nvSpPr>
        <p:spPr/>
        <p:txBody>
          <a:bodyPr/>
          <a:lstStyle/>
          <a:p>
            <a:r>
              <a:rPr lang="en-DK" dirty="0"/>
              <a:t>File Storage</a:t>
            </a:r>
          </a:p>
        </p:txBody>
      </p:sp>
    </p:spTree>
    <p:extLst>
      <p:ext uri="{BB962C8B-B14F-4D97-AF65-F5344CB8AC3E}">
        <p14:creationId xmlns:p14="http://schemas.microsoft.com/office/powerpoint/2010/main" val="25941581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F0632B0-F0AF-49CA-96EC-7D7624C9FAE0}"/>
              </a:ext>
            </a:extLst>
          </p:cNvPr>
          <p:cNvSpPr>
            <a:spLocks noGrp="1"/>
          </p:cNvSpPr>
          <p:nvPr>
            <p:ph type="body" sz="quarter" idx="10"/>
          </p:nvPr>
        </p:nvSpPr>
        <p:spPr>
          <a:xfrm>
            <a:off x="269239" y="1189177"/>
            <a:ext cx="11653523" cy="3985899"/>
          </a:xfrm>
        </p:spPr>
        <p:txBody>
          <a:bodyPr/>
          <a:lstStyle/>
          <a:p>
            <a:pPr marL="0" indent="0">
              <a:buNone/>
            </a:pPr>
            <a:r>
              <a:rPr lang="en-US" dirty="0"/>
              <a:t>Storage queues are used </a:t>
            </a:r>
            <a:r>
              <a:rPr lang="en-DK" dirty="0"/>
              <a:t>for </a:t>
            </a:r>
            <a:r>
              <a:rPr lang="en-US" dirty="0"/>
              <a:t>messaging</a:t>
            </a:r>
            <a:r>
              <a:rPr lang="en-DK" dirty="0"/>
              <a:t> and are designed to hold vast amount of messages. Each message can be up to 64k.</a:t>
            </a:r>
            <a:br>
              <a:rPr lang="en-DK" dirty="0"/>
            </a:br>
            <a:br>
              <a:rPr lang="en-DK" dirty="0"/>
            </a:br>
            <a:r>
              <a:rPr lang="en-DK" dirty="0"/>
              <a:t>Storage Queues are ideal for event driven applications and applications that have the need for post-processing.</a:t>
            </a:r>
            <a:endParaRPr lang="en-US" dirty="0"/>
          </a:p>
        </p:txBody>
      </p:sp>
      <p:sp>
        <p:nvSpPr>
          <p:cNvPr id="3" name="Titel 2">
            <a:extLst>
              <a:ext uri="{FF2B5EF4-FFF2-40B4-BE49-F238E27FC236}">
                <a16:creationId xmlns:a16="http://schemas.microsoft.com/office/drawing/2014/main" id="{3989D9E7-69D3-4859-BE50-71DFEBB5F8F9}"/>
              </a:ext>
            </a:extLst>
          </p:cNvPr>
          <p:cNvSpPr>
            <a:spLocks noGrp="1"/>
          </p:cNvSpPr>
          <p:nvPr>
            <p:ph type="title"/>
          </p:nvPr>
        </p:nvSpPr>
        <p:spPr/>
        <p:txBody>
          <a:bodyPr/>
          <a:lstStyle/>
          <a:p>
            <a:r>
              <a:rPr lang="en-DK" dirty="0"/>
              <a:t>Queues</a:t>
            </a:r>
          </a:p>
        </p:txBody>
      </p:sp>
    </p:spTree>
    <p:extLst>
      <p:ext uri="{BB962C8B-B14F-4D97-AF65-F5344CB8AC3E}">
        <p14:creationId xmlns:p14="http://schemas.microsoft.com/office/powerpoint/2010/main" val="939093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D2418EA-9DDB-473F-BE2E-AF4FA1F525D1}"/>
              </a:ext>
            </a:extLst>
          </p:cNvPr>
          <p:cNvSpPr>
            <a:spLocks noGrp="1"/>
          </p:cNvSpPr>
          <p:nvPr>
            <p:ph type="body" sz="quarter" idx="10"/>
          </p:nvPr>
        </p:nvSpPr>
        <p:spPr>
          <a:xfrm>
            <a:off x="356324" y="1116606"/>
            <a:ext cx="11653523" cy="6882077"/>
          </a:xfrm>
        </p:spPr>
        <p:txBody>
          <a:bodyPr/>
          <a:lstStyle/>
          <a:p>
            <a:pPr marL="0" indent="0">
              <a:buNone/>
            </a:pPr>
            <a:endParaRPr lang="en-DK" dirty="0"/>
          </a:p>
          <a:p>
            <a:pPr marL="0" indent="0">
              <a:buNone/>
            </a:pPr>
            <a:endParaRPr lang="en-DK" dirty="0"/>
          </a:p>
          <a:p>
            <a:pPr marL="0" indent="0">
              <a:buNone/>
            </a:pPr>
            <a:r>
              <a:rPr lang="en-US" dirty="0"/>
              <a:t>A sample would be to upload a</a:t>
            </a:r>
            <a:r>
              <a:rPr lang="en-DK" dirty="0"/>
              <a:t>n</a:t>
            </a:r>
            <a:r>
              <a:rPr lang="en-US" dirty="0"/>
              <a:t> image</a:t>
            </a:r>
            <a:r>
              <a:rPr lang="en-DK" dirty="0"/>
              <a:t> in a web app</a:t>
            </a:r>
            <a:r>
              <a:rPr lang="en-US" dirty="0"/>
              <a:t> and have a serverless function resize the image after upload</a:t>
            </a:r>
            <a:r>
              <a:rPr lang="en-DK" dirty="0"/>
              <a:t>(post upload event)</a:t>
            </a:r>
            <a:r>
              <a:rPr lang="en-US" dirty="0"/>
              <a:t>.</a:t>
            </a:r>
            <a:endParaRPr lang="en-DK" dirty="0"/>
          </a:p>
          <a:p>
            <a:pPr marL="0" indent="0">
              <a:buNone/>
            </a:pPr>
            <a:r>
              <a:rPr lang="en-DK" dirty="0"/>
              <a:t>The queue would then have message that the function would pick up and find for example a URI to the image in a storage account. </a:t>
            </a:r>
            <a:endParaRPr lang="en-US" dirty="0"/>
          </a:p>
          <a:p>
            <a:endParaRPr lang="en-DK" dirty="0"/>
          </a:p>
          <a:p>
            <a:endParaRPr lang="en-DK" dirty="0"/>
          </a:p>
          <a:p>
            <a:endParaRPr lang="en-DK" dirty="0"/>
          </a:p>
        </p:txBody>
      </p:sp>
      <p:sp>
        <p:nvSpPr>
          <p:cNvPr id="3" name="Titel 2">
            <a:extLst>
              <a:ext uri="{FF2B5EF4-FFF2-40B4-BE49-F238E27FC236}">
                <a16:creationId xmlns:a16="http://schemas.microsoft.com/office/drawing/2014/main" id="{FEF4E74C-8186-4094-92DB-2EFAA1753654}"/>
              </a:ext>
            </a:extLst>
          </p:cNvPr>
          <p:cNvSpPr>
            <a:spLocks noGrp="1"/>
          </p:cNvSpPr>
          <p:nvPr>
            <p:ph type="title"/>
          </p:nvPr>
        </p:nvSpPr>
        <p:spPr/>
        <p:txBody>
          <a:bodyPr/>
          <a:lstStyle/>
          <a:p>
            <a:r>
              <a:rPr lang="en-DK" dirty="0"/>
              <a:t>Queues		</a:t>
            </a:r>
          </a:p>
        </p:txBody>
      </p:sp>
      <p:pic>
        <p:nvPicPr>
          <p:cNvPr id="5122" name="Picture 2" descr="Diagram showing the relationship between a storage account, queues, and messages">
            <a:extLst>
              <a:ext uri="{FF2B5EF4-FFF2-40B4-BE49-F238E27FC236}">
                <a16:creationId xmlns:a16="http://schemas.microsoft.com/office/drawing/2014/main" id="{3E9EA547-168E-49EC-88F7-5D4C29D47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124" y="1480911"/>
            <a:ext cx="272415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2565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1AA9BA8-C042-4171-8817-CC121EDE271B}"/>
              </a:ext>
            </a:extLst>
          </p:cNvPr>
          <p:cNvSpPr>
            <a:spLocks noGrp="1"/>
          </p:cNvSpPr>
          <p:nvPr>
            <p:ph type="body" sz="quarter" idx="10"/>
          </p:nvPr>
        </p:nvSpPr>
        <p:spPr>
          <a:xfrm>
            <a:off x="341810" y="1189176"/>
            <a:ext cx="11653523" cy="2598147"/>
          </a:xfrm>
        </p:spPr>
        <p:txBody>
          <a:bodyPr/>
          <a:lstStyle/>
          <a:p>
            <a:pPr marL="0" indent="0">
              <a:buNone/>
            </a:pPr>
            <a:r>
              <a:rPr lang="en-DK" dirty="0"/>
              <a:t>A NoSQL store for schema less storage of structured data.</a:t>
            </a:r>
          </a:p>
          <a:p>
            <a:pPr marL="0" indent="0">
              <a:buNone/>
            </a:pPr>
            <a:endParaRPr lang="en-DK" dirty="0"/>
          </a:p>
          <a:p>
            <a:pPr marL="0" indent="0">
              <a:buNone/>
            </a:pPr>
            <a:endParaRPr lang="en-DK" dirty="0"/>
          </a:p>
        </p:txBody>
      </p:sp>
      <p:sp>
        <p:nvSpPr>
          <p:cNvPr id="3" name="Titel 2">
            <a:extLst>
              <a:ext uri="{FF2B5EF4-FFF2-40B4-BE49-F238E27FC236}">
                <a16:creationId xmlns:a16="http://schemas.microsoft.com/office/drawing/2014/main" id="{2EF995F0-734F-4942-9AFB-DE2BBAAA457B}"/>
              </a:ext>
            </a:extLst>
          </p:cNvPr>
          <p:cNvSpPr>
            <a:spLocks noGrp="1"/>
          </p:cNvSpPr>
          <p:nvPr>
            <p:ph type="title"/>
          </p:nvPr>
        </p:nvSpPr>
        <p:spPr/>
        <p:txBody>
          <a:bodyPr/>
          <a:lstStyle/>
          <a:p>
            <a:r>
              <a:rPr lang="en-DK" dirty="0"/>
              <a:t>Table Storage</a:t>
            </a:r>
          </a:p>
        </p:txBody>
      </p:sp>
      <p:pic>
        <p:nvPicPr>
          <p:cNvPr id="6146" name="Picture 2" descr="Tables storage component diagram">
            <a:extLst>
              <a:ext uri="{FF2B5EF4-FFF2-40B4-BE49-F238E27FC236}">
                <a16:creationId xmlns:a16="http://schemas.microsoft.com/office/drawing/2014/main" id="{5F98C1EC-04E5-483A-B0A6-66D89BDF9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464" y="2922160"/>
            <a:ext cx="4457700" cy="240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4476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p:cNvSpPr/>
          <p:nvPr/>
        </p:nvSpPr>
        <p:spPr>
          <a:xfrm>
            <a:off x="8616280" y="0"/>
            <a:ext cx="3575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FFFFFF"/>
              </a:solidFill>
              <a:effectLst/>
              <a:uLnTx/>
              <a:uFillTx/>
              <a:latin typeface="Gill Sans MT Pro Light"/>
              <a:ea typeface="+mn-ea"/>
              <a:cs typeface="+mn-cs"/>
            </a:endParaRPr>
          </a:p>
        </p:txBody>
      </p:sp>
      <p:sp>
        <p:nvSpPr>
          <p:cNvPr id="3" name="Title 2"/>
          <p:cNvSpPr>
            <a:spLocks noGrp="1"/>
          </p:cNvSpPr>
          <p:nvPr>
            <p:ph type="title"/>
          </p:nvPr>
        </p:nvSpPr>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Presenters</a:t>
            </a:r>
            <a:endParaRPr lang="sv-SE" dirty="0">
              <a:solidFill>
                <a:schemeClr val="tx1"/>
              </a:solidFill>
            </a:endParaRPr>
          </a:p>
        </p:txBody>
      </p:sp>
      <p:sp>
        <p:nvSpPr>
          <p:cNvPr id="4" name="Content Placeholder 3"/>
          <p:cNvSpPr>
            <a:spLocks noGrp="1"/>
          </p:cNvSpPr>
          <p:nvPr>
            <p:ph idx="1"/>
          </p:nvPr>
        </p:nvSpPr>
        <p:spPr>
          <a:xfrm>
            <a:off x="269241" y="1189178"/>
            <a:ext cx="11653521" cy="5640262"/>
          </a:xfrm>
        </p:spPr>
        <p:txBody>
          <a:bodyPr/>
          <a:lstStyle/>
          <a:p>
            <a:pPr marL="0" indent="0">
              <a:buNone/>
            </a:pPr>
            <a:r>
              <a:rPr lang="it-IT" sz="4000" spc="-100" dirty="0">
                <a:ln w="3175">
                  <a:noFill/>
                </a:ln>
                <a:latin typeface="Segoe UI Light" panose="020B0502040204020203" pitchFamily="34" charset="0"/>
                <a:ea typeface="+mn-ea"/>
                <a:cs typeface="Segoe UI Light" panose="020B0502040204020203" pitchFamily="34" charset="0"/>
              </a:rPr>
              <a:t>Mihai Borz </a:t>
            </a:r>
            <a:br>
              <a:rPr lang="en-DK" sz="4000" spc="-100" dirty="0">
                <a:ln w="3175">
                  <a:noFill/>
                </a:ln>
                <a:latin typeface="Segoe UI Light" panose="020B0502040204020203" pitchFamily="34" charset="0"/>
                <a:ea typeface="+mn-ea"/>
                <a:cs typeface="Segoe UI Light" panose="020B0502040204020203" pitchFamily="34" charset="0"/>
              </a:rPr>
            </a:br>
            <a:r>
              <a:rPr lang="en-AU" sz="4000" spc="-100" dirty="0">
                <a:ln w="3175">
                  <a:noFill/>
                </a:ln>
                <a:latin typeface="Segoe UI Light" panose="020B0502040204020203" pitchFamily="34" charset="0"/>
                <a:ea typeface="+mn-ea"/>
                <a:cs typeface="Segoe UI Light" panose="020B0502040204020203" pitchFamily="34" charset="0"/>
              </a:rPr>
              <a:t>Solidify </a:t>
            </a:r>
            <a:r>
              <a:rPr lang="en-DK" sz="4000" spc="-100" dirty="0">
                <a:ln w="3175">
                  <a:noFill/>
                </a:ln>
                <a:latin typeface="Segoe UI Light" panose="020B0502040204020203" pitchFamily="34" charset="0"/>
                <a:ea typeface="+mn-ea"/>
                <a:cs typeface="Segoe UI Light" panose="020B0502040204020203" pitchFamily="34" charset="0"/>
              </a:rPr>
              <a:t>(Stockholm)</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it-IT" sz="4000" spc="-100" dirty="0">
                <a:ln w="3175">
                  <a:noFill/>
                </a:ln>
                <a:latin typeface="Segoe UI Light" panose="020B0502040204020203" pitchFamily="34" charset="0"/>
                <a:ea typeface="+mn-ea"/>
                <a:cs typeface="Segoe UI Light" panose="020B0502040204020203" pitchFamily="34" charset="0"/>
              </a:rPr>
              <a:t>Mihai.borz@solidify.se</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DK" sz="2000" spc="-100" dirty="0">
                <a:ln w="3175">
                  <a:noFill/>
                </a:ln>
                <a:latin typeface="Segoe UI Light" panose="020B0502040204020203" pitchFamily="34" charset="0"/>
                <a:ea typeface="+mn-ea"/>
                <a:cs typeface="Segoe UI Light" panose="020B0502040204020203" pitchFamily="34" charset="0"/>
              </a:rPr>
              <a:t>      </a:t>
            </a:r>
            <a:r>
              <a:rPr lang="en-US" sz="2000" spc="-100" dirty="0">
                <a:ln w="3175">
                  <a:noFill/>
                </a:ln>
                <a:latin typeface="Segoe UI Light" panose="020B0502040204020203" pitchFamily="34" charset="0"/>
                <a:ea typeface="+mn-ea"/>
                <a:cs typeface="Segoe UI Light" panose="020B0502040204020203" pitchFamily="34" charset="0"/>
              </a:rPr>
              <a:t>https://www.linkedin.com/in/mihaiborz/</a:t>
            </a:r>
            <a:endParaRPr lang="en-DK" sz="20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000" spc="-100" dirty="0">
                <a:ln w="3175">
                  <a:noFill/>
                </a:ln>
                <a:latin typeface="Segoe UI Light" panose="020B0502040204020203" pitchFamily="34" charset="0"/>
                <a:ea typeface="+mn-ea"/>
                <a:cs typeface="Segoe UI Light" panose="020B0502040204020203" pitchFamily="34" charset="0"/>
              </a:rPr>
              <a:t>Senior Software Engineer</a:t>
            </a:r>
          </a:p>
          <a:p>
            <a:pPr marL="0" indent="0">
              <a:buNone/>
            </a:pPr>
            <a:endParaRPr lang="en-AU" dirty="0">
              <a:solidFill>
                <a:schemeClr val="accent4">
                  <a:lumMod val="75000"/>
                </a:schemeClr>
              </a:solidFill>
            </a:endParaRPr>
          </a:p>
          <a:p>
            <a:pPr marL="0" indent="0">
              <a:buNone/>
            </a:pPr>
            <a:endParaRPr lang="en-AU" dirty="0"/>
          </a:p>
          <a:p>
            <a:pPr marL="0" indent="0">
              <a:buNone/>
            </a:pPr>
            <a:endParaRPr lang="en-AU" dirty="0"/>
          </a:p>
          <a:p>
            <a:endParaRPr lang="sv-SE" dirty="0"/>
          </a:p>
        </p:txBody>
      </p:sp>
      <p:pic>
        <p:nvPicPr>
          <p:cNvPr id="1026" name="Picture 2" descr="Mihai Borz">
            <a:extLst>
              <a:ext uri="{FF2B5EF4-FFF2-40B4-BE49-F238E27FC236}">
                <a16:creationId xmlns:a16="http://schemas.microsoft.com/office/drawing/2014/main" id="{28442A66-EAD5-4ED6-B2D9-9F5EE2C2AB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7674" y="1189176"/>
            <a:ext cx="3135085" cy="3120571"/>
          </a:xfrm>
          <a:prstGeom prst="rect">
            <a:avLst/>
          </a:prstGeom>
          <a:extLst>
            <a:ext uri="{909E8E84-426E-40DD-AFC4-6F175D3DCCD1}">
              <a14:hiddenFill xmlns:a14="http://schemas.microsoft.com/office/drawing/2010/main">
                <a:solidFill>
                  <a:srgbClr val="FFFFFF"/>
                </a:solidFill>
              </a14:hiddenFill>
            </a:ext>
          </a:extLst>
        </p:spPr>
      </p:pic>
      <p:pic>
        <p:nvPicPr>
          <p:cNvPr id="2" name="Picture 10" descr="LinkedIn logo Color and evolution">
            <a:extLst>
              <a:ext uri="{FF2B5EF4-FFF2-40B4-BE49-F238E27FC236}">
                <a16:creationId xmlns:a16="http://schemas.microsoft.com/office/drawing/2014/main" id="{3FF97BCC-EE18-4C32-9B6A-9AFAC86D53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909" y="3084676"/>
            <a:ext cx="418833" cy="297152"/>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4667BCE0-166F-4A8E-9FE8-2D18822B7F48}"/>
              </a:ext>
            </a:extLst>
          </p:cNvPr>
          <p:cNvPicPr>
            <a:picLocks noChangeAspect="1"/>
          </p:cNvPicPr>
          <p:nvPr/>
        </p:nvPicPr>
        <p:blipFill>
          <a:blip r:embed="rId5"/>
          <a:stretch>
            <a:fillRect/>
          </a:stretch>
        </p:blipFill>
        <p:spPr>
          <a:xfrm>
            <a:off x="8853005" y="5403692"/>
            <a:ext cx="3102270" cy="772402"/>
          </a:xfrm>
          <a:prstGeom prst="rect">
            <a:avLst/>
          </a:prstGeom>
        </p:spPr>
      </p:pic>
    </p:spTree>
    <p:extLst>
      <p:ext uri="{BB962C8B-B14F-4D97-AF65-F5344CB8AC3E}">
        <p14:creationId xmlns:p14="http://schemas.microsoft.com/office/powerpoint/2010/main" val="170915369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198412" cy="5432182"/>
          </a:xfrm>
        </p:spPr>
        <p:txBody>
          <a:bodyPr>
            <a:normAutofit/>
          </a:bodyPr>
          <a:lstStyle/>
          <a:p>
            <a:pPr marL="0" indent="0">
              <a:buNone/>
            </a:pPr>
            <a:r>
              <a:rPr lang="en-US" sz="3600" dirty="0">
                <a:solidFill>
                  <a:schemeClr val="tx1"/>
                </a:solidFill>
                <a:latin typeface="+mj-lt"/>
              </a:rPr>
              <a:t>Web Applications</a:t>
            </a:r>
            <a:r>
              <a:rPr lang="en-DK" sz="3600" dirty="0">
                <a:solidFill>
                  <a:schemeClr val="tx1"/>
                </a:solidFill>
                <a:latin typeface="+mj-lt"/>
              </a:rPr>
              <a:t> and Serverless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a:t>
            </a:r>
            <a:r>
              <a:rPr lang="en-DK" dirty="0">
                <a:solidFill>
                  <a:schemeClr val="tx1"/>
                </a:solidFill>
                <a:latin typeface="Segoe UI" panose="020B0502040204020203" pitchFamily="34" charset="0"/>
              </a:rPr>
              <a:t>5</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a:t>
            </a:r>
            <a:r>
              <a:rPr lang="en-DK" dirty="0">
                <a:solidFill>
                  <a:schemeClr val="tx1"/>
                </a:solidFill>
                <a:latin typeface="Segoe UI" panose="020B0502040204020203" pitchFamily="34" charset="0"/>
              </a:rPr>
              <a:t>5</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235422" cy="1666127"/>
          </a:xfrm>
        </p:spPr>
        <p:txBody>
          <a:bodyPr>
            <a:normAutofit lnSpcReduction="10000"/>
          </a:bodyPr>
          <a:lstStyle/>
          <a:p>
            <a:pPr marL="0" indent="0">
              <a:buNone/>
            </a:pPr>
            <a:r>
              <a:rPr lang="en-DK" sz="3600" dirty="0">
                <a:solidFill>
                  <a:schemeClr val="tx1"/>
                </a:solidFill>
              </a:rPr>
              <a:t>Logging with Applica</a:t>
            </a:r>
            <a:r>
              <a:rPr lang="en-US" sz="3600" dirty="0" err="1">
                <a:solidFill>
                  <a:schemeClr val="tx1"/>
                </a:solidFill>
              </a:rPr>
              <a:t>ti</a:t>
            </a:r>
            <a:r>
              <a:rPr lang="en-DK" sz="3600" dirty="0">
                <a:solidFill>
                  <a:schemeClr val="tx1"/>
                </a:solidFill>
              </a:rPr>
              <a:t>on Insights</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a:t>
            </a:r>
            <a:r>
              <a:rPr lang="en-DK" sz="2800" dirty="0">
                <a:solidFill>
                  <a:schemeClr val="tx1"/>
                </a:solidFill>
                <a:latin typeface="Segoe UI Semilight" panose="020B0402040204020203" pitchFamily="34" charset="0"/>
                <a:cs typeface="Segoe UI Semilight" panose="020B0402040204020203" pitchFamily="34" charset="0"/>
              </a:rPr>
              <a:t>Application Insights to monitor how our application is doing.</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9" name="Billede 8">
            <a:extLst>
              <a:ext uri="{FF2B5EF4-FFF2-40B4-BE49-F238E27FC236}">
                <a16:creationId xmlns:a16="http://schemas.microsoft.com/office/drawing/2014/main" id="{E93EC3D0-5B26-4745-A5A2-78F28415756C}"/>
              </a:ext>
            </a:extLst>
          </p:cNvPr>
          <p:cNvPicPr>
            <a:picLocks noChangeAspect="1"/>
          </p:cNvPicPr>
          <p:nvPr/>
        </p:nvPicPr>
        <p:blipFill>
          <a:blip r:embed="rId3"/>
          <a:stretch>
            <a:fillRect/>
          </a:stretch>
        </p:blipFill>
        <p:spPr>
          <a:xfrm>
            <a:off x="4024745" y="2503776"/>
            <a:ext cx="7239000" cy="4219575"/>
          </a:xfrm>
          <a:prstGeom prst="rect">
            <a:avLst/>
          </a:prstGeom>
        </p:spPr>
      </p:pic>
    </p:spTree>
    <p:extLst>
      <p:ext uri="{BB962C8B-B14F-4D97-AF65-F5344CB8AC3E}">
        <p14:creationId xmlns:p14="http://schemas.microsoft.com/office/powerpoint/2010/main" val="3492350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1BC879B-57DF-4862-9D27-EBBB87E79EB3}"/>
              </a:ext>
            </a:extLst>
          </p:cNvPr>
          <p:cNvSpPr>
            <a:spLocks noGrp="1"/>
          </p:cNvSpPr>
          <p:nvPr>
            <p:ph type="body" sz="quarter" idx="10"/>
          </p:nvPr>
        </p:nvSpPr>
        <p:spPr>
          <a:xfrm>
            <a:off x="269239" y="1189177"/>
            <a:ext cx="11653523" cy="727700"/>
          </a:xfrm>
        </p:spPr>
        <p:txBody>
          <a:bodyPr/>
          <a:lstStyle/>
          <a:p>
            <a:pPr marL="0" indent="0" algn="ctr">
              <a:buNone/>
            </a:pPr>
            <a:r>
              <a:rPr lang="en-DK" dirty="0"/>
              <a:t>DEMO</a:t>
            </a:r>
          </a:p>
        </p:txBody>
      </p:sp>
      <p:sp>
        <p:nvSpPr>
          <p:cNvPr id="3" name="Titel 2">
            <a:extLst>
              <a:ext uri="{FF2B5EF4-FFF2-40B4-BE49-F238E27FC236}">
                <a16:creationId xmlns:a16="http://schemas.microsoft.com/office/drawing/2014/main" id="{27D34DFD-B947-42A6-858A-E9F883D45C78}"/>
              </a:ext>
            </a:extLst>
          </p:cNvPr>
          <p:cNvSpPr>
            <a:spLocks noGrp="1"/>
          </p:cNvSpPr>
          <p:nvPr>
            <p:ph type="title"/>
          </p:nvPr>
        </p:nvSpPr>
        <p:spPr/>
        <p:txBody>
          <a:bodyPr/>
          <a:lstStyle/>
          <a:p>
            <a:endParaRPr lang="en-DK"/>
          </a:p>
        </p:txBody>
      </p:sp>
    </p:spTree>
    <p:extLst>
      <p:ext uri="{BB962C8B-B14F-4D97-AF65-F5344CB8AC3E}">
        <p14:creationId xmlns:p14="http://schemas.microsoft.com/office/powerpoint/2010/main" val="18519047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What is Solidify</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a:xfrm>
            <a:off x="624417" y="1557339"/>
            <a:ext cx="7127767" cy="4525963"/>
          </a:xfrm>
        </p:spPr>
        <p:txBody>
          <a:bodyPr>
            <a:normAutofit fontScale="92500"/>
          </a:bodyPr>
          <a:lstStyle/>
          <a:p>
            <a:pPr marL="0" indent="0">
              <a:buNone/>
            </a:pPr>
            <a:endParaRPr lang="sv-SE" i="1" dirty="0"/>
          </a:p>
          <a:p>
            <a:pPr marL="0" indent="0">
              <a:buNone/>
            </a:pPr>
            <a:r>
              <a:rPr lang="en-DK" sz="4400" spc="-100" dirty="0">
                <a:ln w="3175">
                  <a:noFill/>
                </a:ln>
                <a:latin typeface="Segoe UI Light" panose="020B0502040204020203" pitchFamily="34" charset="0"/>
                <a:ea typeface="+mn-ea"/>
                <a:cs typeface="Segoe UI Light" panose="020B0502040204020203" pitchFamily="34" charset="0"/>
              </a:rPr>
              <a:t>Solidify is a leading Scandinavian DevOps Consultancy focused on the Microsoft Stack. </a:t>
            </a:r>
            <a:br>
              <a:rPr lang="en-DK" sz="4400" spc="-100" dirty="0">
                <a:ln w="3175">
                  <a:noFill/>
                </a:ln>
                <a:latin typeface="Segoe UI Light" panose="020B0502040204020203" pitchFamily="34" charset="0"/>
                <a:ea typeface="+mn-ea"/>
                <a:cs typeface="Segoe UI Light" panose="020B0502040204020203" pitchFamily="34" charset="0"/>
              </a:rPr>
            </a:br>
            <a:r>
              <a:rPr lang="en-DK" sz="4400" spc="-100" dirty="0">
                <a:ln w="3175">
                  <a:noFill/>
                </a:ln>
                <a:latin typeface="Segoe UI Light" panose="020B0502040204020203" pitchFamily="34" charset="0"/>
                <a:ea typeface="+mn-ea"/>
                <a:cs typeface="Segoe UI Light" panose="020B0502040204020203" pitchFamily="34" charset="0"/>
              </a:rPr>
              <a:t>With over 25 experts in four countries ready to help you with your DevOps Journey.</a:t>
            </a:r>
            <a:endParaRPr lang="sv-SE" sz="4400" spc="-100" dirty="0">
              <a:ln w="3175">
                <a:noFill/>
              </a:ln>
              <a:latin typeface="Segoe UI Light" panose="020B0502040204020203" pitchFamily="34" charset="0"/>
              <a:ea typeface="+mn-ea"/>
              <a:cs typeface="Segoe UI Light" panose="020B0502040204020203" pitchFamily="34" charset="0"/>
            </a:endParaRPr>
          </a:p>
          <a:p>
            <a:pPr marL="0" indent="0">
              <a:buNone/>
            </a:pPr>
            <a:endParaRPr lang="en-US" b="1" dirty="0"/>
          </a:p>
        </p:txBody>
      </p:sp>
      <p:pic>
        <p:nvPicPr>
          <p:cNvPr id="7" name="Grafik 6" descr="Elpære">
            <a:extLst>
              <a:ext uri="{FF2B5EF4-FFF2-40B4-BE49-F238E27FC236}">
                <a16:creationId xmlns:a16="http://schemas.microsoft.com/office/drawing/2014/main" id="{D4911B59-49E7-44FA-B3A9-B9B408AF17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6525" y="1849580"/>
            <a:ext cx="3491345" cy="3491345"/>
          </a:xfrm>
          <a:prstGeom prst="rect">
            <a:avLst/>
          </a:prstGeom>
        </p:spPr>
      </p:pic>
      <p:pic>
        <p:nvPicPr>
          <p:cNvPr id="8194" name="Picture 2">
            <a:extLst>
              <a:ext uri="{FF2B5EF4-FFF2-40B4-BE49-F238E27FC236}">
                <a16:creationId xmlns:a16="http://schemas.microsoft.com/office/drawing/2014/main" id="{DE467278-2174-426D-A323-34909C925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417" y="5704295"/>
            <a:ext cx="2557958" cy="95069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6EA793B-74F0-478B-ADD1-5F62492F2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118" y="5868948"/>
            <a:ext cx="1789111" cy="62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755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45BE879-8AA9-4290-A3F2-CD7365DF9ECF}"/>
              </a:ext>
            </a:extLst>
          </p:cNvPr>
          <p:cNvSpPr>
            <a:spLocks noGrp="1"/>
          </p:cNvSpPr>
          <p:nvPr>
            <p:ph type="body" sz="quarter" idx="10"/>
          </p:nvPr>
        </p:nvSpPr>
        <p:spPr>
          <a:xfrm>
            <a:off x="269239" y="1189177"/>
            <a:ext cx="11653523" cy="3141181"/>
          </a:xfrm>
        </p:spPr>
        <p:txBody>
          <a:bodyPr/>
          <a:lstStyle/>
          <a:p>
            <a:r>
              <a:rPr lang="en-DK" dirty="0"/>
              <a:t>Now it’s your time check out the hands on lab in the repository.</a:t>
            </a:r>
          </a:p>
          <a:p>
            <a:r>
              <a:rPr lang="en-US" dirty="0">
                <a:solidFill>
                  <a:schemeClr val="tx1"/>
                </a:solidFill>
                <a:hlinkClick r:id="rId2">
                  <a:extLst>
                    <a:ext uri="{A12FA001-AC4F-418D-AE19-62706E023703}">
                      <ahyp:hlinkClr xmlns:ahyp="http://schemas.microsoft.com/office/drawing/2018/hyperlinkcolor" val="tx"/>
                    </a:ext>
                  </a:extLst>
                </a:hlinkClick>
              </a:rPr>
              <a:t>https://github.com/solidify/.NET-Modernization-In-a-Day</a:t>
            </a:r>
            <a:endParaRPr lang="en-DK" dirty="0">
              <a:solidFill>
                <a:schemeClr val="tx1"/>
              </a:solidFill>
            </a:endParaRPr>
          </a:p>
          <a:p>
            <a:endParaRPr lang="en-DK" dirty="0"/>
          </a:p>
        </p:txBody>
      </p:sp>
      <p:sp>
        <p:nvSpPr>
          <p:cNvPr id="3" name="Titel 2">
            <a:extLst>
              <a:ext uri="{FF2B5EF4-FFF2-40B4-BE49-F238E27FC236}">
                <a16:creationId xmlns:a16="http://schemas.microsoft.com/office/drawing/2014/main" id="{524A8214-1130-4E6D-AAF1-117A1EA1F233}"/>
              </a:ext>
            </a:extLst>
          </p:cNvPr>
          <p:cNvSpPr>
            <a:spLocks noGrp="1"/>
          </p:cNvSpPr>
          <p:nvPr>
            <p:ph type="title"/>
          </p:nvPr>
        </p:nvSpPr>
        <p:spPr/>
        <p:txBody>
          <a:bodyPr/>
          <a:lstStyle/>
          <a:p>
            <a:r>
              <a:rPr lang="en-DK" dirty="0"/>
              <a:t>Hands On Lab	</a:t>
            </a:r>
          </a:p>
        </p:txBody>
      </p:sp>
    </p:spTree>
    <p:extLst>
      <p:ext uri="{BB962C8B-B14F-4D97-AF65-F5344CB8AC3E}">
        <p14:creationId xmlns:p14="http://schemas.microsoft.com/office/powerpoint/2010/main" val="28658275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6AAC88D-5C90-4602-95AD-DB673CE0C8F1}"/>
              </a:ext>
            </a:extLst>
          </p:cNvPr>
          <p:cNvSpPr>
            <a:spLocks noGrp="1"/>
          </p:cNvSpPr>
          <p:nvPr>
            <p:ph type="title"/>
          </p:nvPr>
        </p:nvSpPr>
        <p:spPr/>
        <p:txBody>
          <a:bodyPr/>
          <a:lstStyle/>
          <a:p>
            <a:endParaRPr lang="en-DK" dirty="0"/>
          </a:p>
        </p:txBody>
      </p:sp>
      <p:sp>
        <p:nvSpPr>
          <p:cNvPr id="7" name="Tekstfelt 6">
            <a:extLst>
              <a:ext uri="{FF2B5EF4-FFF2-40B4-BE49-F238E27FC236}">
                <a16:creationId xmlns:a16="http://schemas.microsoft.com/office/drawing/2014/main" id="{F3AFD91C-321A-4493-8B6C-672A8D856F21}"/>
              </a:ext>
            </a:extLst>
          </p:cNvPr>
          <p:cNvSpPr txBox="1"/>
          <p:nvPr/>
        </p:nvSpPr>
        <p:spPr>
          <a:xfrm>
            <a:off x="951267" y="3730560"/>
            <a:ext cx="6096000" cy="369332"/>
          </a:xfrm>
          <a:prstGeom prst="rect">
            <a:avLst/>
          </a:prstGeom>
          <a:noFill/>
        </p:spPr>
        <p:txBody>
          <a:bodyPr wrap="square">
            <a:spAutoFit/>
          </a:bodyPr>
          <a:lstStyle/>
          <a:p>
            <a:r>
              <a:rPr lang="en-DK" dirty="0"/>
              <a:t>https://www.linkedin.com/company/solidify-dev</a:t>
            </a:r>
          </a:p>
        </p:txBody>
      </p:sp>
      <p:sp>
        <p:nvSpPr>
          <p:cNvPr id="9" name="Tekstfelt 8">
            <a:extLst>
              <a:ext uri="{FF2B5EF4-FFF2-40B4-BE49-F238E27FC236}">
                <a16:creationId xmlns:a16="http://schemas.microsoft.com/office/drawing/2014/main" id="{4C6008E4-38F6-4F22-8D01-9E1F7D253235}"/>
              </a:ext>
            </a:extLst>
          </p:cNvPr>
          <p:cNvSpPr txBox="1"/>
          <p:nvPr/>
        </p:nvSpPr>
        <p:spPr>
          <a:xfrm>
            <a:off x="978658" y="4925064"/>
            <a:ext cx="8940219" cy="369332"/>
          </a:xfrm>
          <a:prstGeom prst="rect">
            <a:avLst/>
          </a:prstGeom>
          <a:noFill/>
        </p:spPr>
        <p:txBody>
          <a:bodyPr wrap="square">
            <a:spAutoFit/>
          </a:bodyPr>
          <a:lstStyle/>
          <a:p>
            <a:r>
              <a:rPr lang="en-DK" dirty="0"/>
              <a:t>https://www.youtube.com/channel/UChHumq_I3ne3nnoQ0B_KNgQ</a:t>
            </a:r>
            <a:r>
              <a:rPr lang="en-US" dirty="0"/>
              <a:t>?</a:t>
            </a:r>
            <a:r>
              <a:rPr lang="en-US" dirty="0" err="1"/>
              <a:t>sub_confirmation</a:t>
            </a:r>
            <a:r>
              <a:rPr lang="en-US" dirty="0"/>
              <a:t>=1</a:t>
            </a:r>
            <a:endParaRPr lang="en-DK" dirty="0"/>
          </a:p>
        </p:txBody>
      </p:sp>
      <p:sp>
        <p:nvSpPr>
          <p:cNvPr id="11" name="Tekstfelt 10">
            <a:extLst>
              <a:ext uri="{FF2B5EF4-FFF2-40B4-BE49-F238E27FC236}">
                <a16:creationId xmlns:a16="http://schemas.microsoft.com/office/drawing/2014/main" id="{BEA677A8-A0C0-48B0-87E2-4F9204801D6A}"/>
              </a:ext>
            </a:extLst>
          </p:cNvPr>
          <p:cNvSpPr txBox="1"/>
          <p:nvPr/>
        </p:nvSpPr>
        <p:spPr>
          <a:xfrm>
            <a:off x="988588" y="3401368"/>
            <a:ext cx="6096000" cy="369332"/>
          </a:xfrm>
          <a:prstGeom prst="rect">
            <a:avLst/>
          </a:prstGeom>
          <a:noFill/>
        </p:spPr>
        <p:txBody>
          <a:bodyPr wrap="square">
            <a:spAutoFit/>
          </a:bodyPr>
          <a:lstStyle/>
          <a:p>
            <a:r>
              <a:rPr lang="en-DK" dirty="0"/>
              <a:t>https://solidify.dev/</a:t>
            </a:r>
          </a:p>
        </p:txBody>
      </p:sp>
      <p:pic>
        <p:nvPicPr>
          <p:cNvPr id="1036" name="Picture 12">
            <a:extLst>
              <a:ext uri="{FF2B5EF4-FFF2-40B4-BE49-F238E27FC236}">
                <a16:creationId xmlns:a16="http://schemas.microsoft.com/office/drawing/2014/main" id="{F56393A0-5DE2-4811-86C3-593F8117AE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972" y="4985573"/>
            <a:ext cx="303616" cy="293135"/>
          </a:xfrm>
          <a:prstGeom prst="rect">
            <a:avLst/>
          </a:prstGeom>
          <a:noFill/>
          <a:extLst>
            <a:ext uri="{909E8E84-426E-40DD-AFC4-6F175D3DCCD1}">
              <a14:hiddenFill xmlns:a14="http://schemas.microsoft.com/office/drawing/2010/main">
                <a:solidFill>
                  <a:srgbClr val="FFFFFF"/>
                </a:solidFill>
              </a14:hiddenFill>
            </a:ext>
          </a:extLst>
        </p:spPr>
      </p:pic>
      <p:pic>
        <p:nvPicPr>
          <p:cNvPr id="14" name="Billede 13">
            <a:extLst>
              <a:ext uri="{FF2B5EF4-FFF2-40B4-BE49-F238E27FC236}">
                <a16:creationId xmlns:a16="http://schemas.microsoft.com/office/drawing/2014/main" id="{E4F378AF-CECC-497D-81B2-EBD213CB030F}"/>
              </a:ext>
            </a:extLst>
          </p:cNvPr>
          <p:cNvPicPr>
            <a:picLocks noChangeAspect="1"/>
          </p:cNvPicPr>
          <p:nvPr/>
        </p:nvPicPr>
        <p:blipFill>
          <a:blip r:embed="rId4"/>
          <a:stretch>
            <a:fillRect/>
          </a:stretch>
        </p:blipFill>
        <p:spPr>
          <a:xfrm>
            <a:off x="3218365" y="1640312"/>
            <a:ext cx="4667250" cy="1162050"/>
          </a:xfrm>
          <a:prstGeom prst="rect">
            <a:avLst/>
          </a:prstGeom>
        </p:spPr>
      </p:pic>
      <p:sp>
        <p:nvSpPr>
          <p:cNvPr id="17" name="AutoShape 16">
            <a:extLst>
              <a:ext uri="{FF2B5EF4-FFF2-40B4-BE49-F238E27FC236}">
                <a16:creationId xmlns:a16="http://schemas.microsoft.com/office/drawing/2014/main" id="{9B87A0A1-FF66-44D3-901A-1FE20B6CA2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2" name="Picture 18">
            <a:extLst>
              <a:ext uri="{FF2B5EF4-FFF2-40B4-BE49-F238E27FC236}">
                <a16:creationId xmlns:a16="http://schemas.microsoft.com/office/drawing/2014/main" id="{DC62738A-C597-4F01-B4CE-AEC25AA7D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67" y="4597128"/>
            <a:ext cx="238125" cy="23812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B71E6477-BE4B-4C6E-A680-EA3C83C830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42" y="3801846"/>
            <a:ext cx="276225" cy="228601"/>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0">
            <a:extLst>
              <a:ext uri="{FF2B5EF4-FFF2-40B4-BE49-F238E27FC236}">
                <a16:creationId xmlns:a16="http://schemas.microsoft.com/office/drawing/2014/main" id="{80D2A12B-F07C-4278-89BD-3A36F1648F09}"/>
              </a:ext>
            </a:extLst>
          </p:cNvPr>
          <p:cNvSpPr>
            <a:spLocks noChangeAspect="1" noChangeArrowheads="1"/>
          </p:cNvSpPr>
          <p:nvPr/>
        </p:nvSpPr>
        <p:spPr bwMode="auto">
          <a:xfrm>
            <a:off x="7708604"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5" name="Picture 21">
            <a:extLst>
              <a:ext uri="{FF2B5EF4-FFF2-40B4-BE49-F238E27FC236}">
                <a16:creationId xmlns:a16="http://schemas.microsoft.com/office/drawing/2014/main" id="{9136754C-8500-45C0-8D3C-51CD5188DB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042" y="4174763"/>
            <a:ext cx="247650" cy="238126"/>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22">
            <a:extLst>
              <a:ext uri="{FF2B5EF4-FFF2-40B4-BE49-F238E27FC236}">
                <a16:creationId xmlns:a16="http://schemas.microsoft.com/office/drawing/2014/main" id="{F0A5ECD9-6C86-4B75-BC99-2BEF98E61138}"/>
              </a:ext>
            </a:extLst>
          </p:cNvPr>
          <p:cNvSpPr>
            <a:spLocks noChangeAspect="1" noChangeArrowheads="1"/>
          </p:cNvSpPr>
          <p:nvPr/>
        </p:nvSpPr>
        <p:spPr bwMode="auto">
          <a:xfrm>
            <a:off x="8557916"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1" name="Tekstfelt 20">
            <a:extLst>
              <a:ext uri="{FF2B5EF4-FFF2-40B4-BE49-F238E27FC236}">
                <a16:creationId xmlns:a16="http://schemas.microsoft.com/office/drawing/2014/main" id="{5DA08E09-56F3-4822-AA96-CAA140152C91}"/>
              </a:ext>
            </a:extLst>
          </p:cNvPr>
          <p:cNvSpPr txBox="1"/>
          <p:nvPr/>
        </p:nvSpPr>
        <p:spPr>
          <a:xfrm>
            <a:off x="951267" y="4109160"/>
            <a:ext cx="6096000" cy="369332"/>
          </a:xfrm>
          <a:prstGeom prst="rect">
            <a:avLst/>
          </a:prstGeom>
          <a:noFill/>
        </p:spPr>
        <p:txBody>
          <a:bodyPr wrap="square">
            <a:spAutoFit/>
          </a:bodyPr>
          <a:lstStyle/>
          <a:p>
            <a:r>
              <a:rPr lang="en-GB" b="0" i="0" dirty="0">
                <a:solidFill>
                  <a:srgbClr val="FFFFFF"/>
                </a:solidFill>
                <a:effectLst/>
                <a:latin typeface="Segoe UI Light" panose="020B0502040204020203" pitchFamily="34" charset="0"/>
              </a:rPr>
              <a:t>https://github.com/solidify</a:t>
            </a:r>
            <a:endParaRPr lang="en-DK" dirty="0"/>
          </a:p>
        </p:txBody>
      </p:sp>
      <p:sp>
        <p:nvSpPr>
          <p:cNvPr id="22" name="Tekstfelt 21">
            <a:extLst>
              <a:ext uri="{FF2B5EF4-FFF2-40B4-BE49-F238E27FC236}">
                <a16:creationId xmlns:a16="http://schemas.microsoft.com/office/drawing/2014/main" id="{BD437041-17C3-41C6-A83B-A05CCBE3C92B}"/>
              </a:ext>
            </a:extLst>
          </p:cNvPr>
          <p:cNvSpPr txBox="1"/>
          <p:nvPr/>
        </p:nvSpPr>
        <p:spPr>
          <a:xfrm>
            <a:off x="978658" y="4530523"/>
            <a:ext cx="6096000" cy="369332"/>
          </a:xfrm>
          <a:prstGeom prst="rect">
            <a:avLst/>
          </a:prstGeom>
          <a:noFill/>
        </p:spPr>
        <p:txBody>
          <a:bodyPr wrap="square">
            <a:spAutoFit/>
          </a:bodyPr>
          <a:lstStyle/>
          <a:p>
            <a:r>
              <a:rPr lang="en-DK" dirty="0"/>
              <a:t>@solidifyse</a:t>
            </a:r>
          </a:p>
        </p:txBody>
      </p:sp>
      <p:pic>
        <p:nvPicPr>
          <p:cNvPr id="24" name="Grafik 23" descr="Internet">
            <a:extLst>
              <a:ext uri="{FF2B5EF4-FFF2-40B4-BE49-F238E27FC236}">
                <a16:creationId xmlns:a16="http://schemas.microsoft.com/office/drawing/2014/main" id="{F189F0B1-F4AB-486A-85D3-0D21B4FC1A5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8273" y="3429000"/>
            <a:ext cx="304800" cy="304800"/>
          </a:xfrm>
          <a:prstGeom prst="rect">
            <a:avLst/>
          </a:prstGeom>
        </p:spPr>
      </p:pic>
    </p:spTree>
    <p:extLst>
      <p:ext uri="{BB962C8B-B14F-4D97-AF65-F5344CB8AC3E}">
        <p14:creationId xmlns:p14="http://schemas.microsoft.com/office/powerpoint/2010/main" val="4822083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lede 10">
            <a:extLst>
              <a:ext uri="{FF2B5EF4-FFF2-40B4-BE49-F238E27FC236}">
                <a16:creationId xmlns:a16="http://schemas.microsoft.com/office/drawing/2014/main" id="{A568BF6E-E48F-4046-98A1-1B91C42DF548}"/>
              </a:ext>
            </a:extLst>
          </p:cNvPr>
          <p:cNvPicPr>
            <a:picLocks noChangeAspect="1"/>
          </p:cNvPicPr>
          <p:nvPr/>
        </p:nvPicPr>
        <p:blipFill>
          <a:blip r:embed="rId3"/>
          <a:stretch>
            <a:fillRect/>
          </a:stretch>
        </p:blipFill>
        <p:spPr>
          <a:xfrm>
            <a:off x="7443125" y="227996"/>
            <a:ext cx="4667250" cy="1162050"/>
          </a:xfrm>
          <a:prstGeom prst="rect">
            <a:avLst/>
          </a:prstGeom>
        </p:spPr>
      </p:pic>
      <p:pic>
        <p:nvPicPr>
          <p:cNvPr id="22" name="Billede 21">
            <a:extLst>
              <a:ext uri="{FF2B5EF4-FFF2-40B4-BE49-F238E27FC236}">
                <a16:creationId xmlns:a16="http://schemas.microsoft.com/office/drawing/2014/main" id="{75C5FEDC-FACA-47C4-BC2E-C73B21ED8C87}"/>
              </a:ext>
            </a:extLst>
          </p:cNvPr>
          <p:cNvPicPr>
            <a:picLocks noChangeAspect="1"/>
          </p:cNvPicPr>
          <p:nvPr/>
        </p:nvPicPr>
        <p:blipFill>
          <a:blip r:embed="rId4"/>
          <a:stretch>
            <a:fillRect/>
          </a:stretch>
        </p:blipFill>
        <p:spPr>
          <a:xfrm>
            <a:off x="556550" y="1590916"/>
            <a:ext cx="8202986" cy="4878678"/>
          </a:xfrm>
          <a:prstGeom prst="rect">
            <a:avLst/>
          </a:prstGeom>
        </p:spPr>
      </p:pic>
      <p:sp>
        <p:nvSpPr>
          <p:cNvPr id="23" name="Title 1">
            <a:extLst>
              <a:ext uri="{FF2B5EF4-FFF2-40B4-BE49-F238E27FC236}">
                <a16:creationId xmlns:a16="http://schemas.microsoft.com/office/drawing/2014/main" id="{BE1CB28B-7535-402C-A2D3-8A6CEFFD105F}"/>
              </a:ext>
            </a:extLst>
          </p:cNvPr>
          <p:cNvSpPr>
            <a:spLocks noGrp="1"/>
          </p:cNvSpPr>
          <p:nvPr>
            <p:ph type="title"/>
          </p:nvPr>
        </p:nvSpPr>
        <p:spPr>
          <a:xfrm>
            <a:off x="269240" y="289511"/>
            <a:ext cx="11655840" cy="899665"/>
          </a:xfrm>
        </p:spPr>
        <p:txBody>
          <a:bodyPr/>
          <a:lstStyle/>
          <a:p>
            <a:r>
              <a:rPr lang="en-DK" sz="5400" dirty="0">
                <a:solidFill>
                  <a:schemeClr val="tx1"/>
                </a:solidFill>
                <a:latin typeface="Segoe UI Light" panose="020B0502040204020203" pitchFamily="34" charset="0"/>
                <a:cs typeface="Segoe UI Light" panose="020B0502040204020203" pitchFamily="34" charset="0"/>
              </a:rPr>
              <a:t>Locations</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pic>
        <p:nvPicPr>
          <p:cNvPr id="25" name="Picture 2">
            <a:extLst>
              <a:ext uri="{FF2B5EF4-FFF2-40B4-BE49-F238E27FC236}">
                <a16:creationId xmlns:a16="http://schemas.microsoft.com/office/drawing/2014/main" id="{47437250-7615-489B-BA86-AB4409485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1274" y="2017666"/>
            <a:ext cx="2557958" cy="9506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FBD8351-06E3-4AC5-9E96-2E75D1D694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2261" y="1451561"/>
            <a:ext cx="1789111" cy="62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049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Solidify Mission Statement</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a:xfrm>
            <a:off x="624417" y="1557339"/>
            <a:ext cx="7127767" cy="4525963"/>
          </a:xfrm>
        </p:spPr>
        <p:txBody>
          <a:bodyPr>
            <a:normAutofit/>
          </a:bodyPr>
          <a:lstStyle/>
          <a:p>
            <a:pPr marL="0" indent="0">
              <a:buNone/>
            </a:pPr>
            <a:endParaRPr lang="sv-SE" i="1" dirty="0"/>
          </a:p>
          <a:p>
            <a:pPr marL="0" indent="0">
              <a:buNone/>
            </a:pPr>
            <a:r>
              <a:rPr lang="sv-SE" sz="4400" spc="-100" dirty="0" err="1">
                <a:ln w="3175">
                  <a:noFill/>
                </a:ln>
                <a:latin typeface="Segoe UI Light" panose="020B0502040204020203" pitchFamily="34" charset="0"/>
                <a:ea typeface="+mn-ea"/>
                <a:cs typeface="Segoe UI Light" panose="020B0502040204020203" pitchFamily="34" charset="0"/>
              </a:rPr>
              <a:t>Our</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customers</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create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value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using</a:t>
            </a:r>
            <a:r>
              <a:rPr lang="sv-SE" sz="4400" spc="-100" dirty="0">
                <a:ln w="3175">
                  <a:noFill/>
                </a:ln>
                <a:latin typeface="Segoe UI Light" panose="020B0502040204020203" pitchFamily="34" charset="0"/>
                <a:ea typeface="+mn-ea"/>
                <a:cs typeface="Segoe UI Light" panose="020B0502040204020203" pitchFamily="34" charset="0"/>
              </a:rPr>
              <a:t> software. </a:t>
            </a:r>
            <a:br>
              <a:rPr lang="en-DK" sz="4400" spc="-100" dirty="0">
                <a:ln w="3175">
                  <a:noFill/>
                </a:ln>
                <a:latin typeface="Segoe UI Light" panose="020B0502040204020203" pitchFamily="34" charset="0"/>
                <a:ea typeface="+mn-ea"/>
                <a:cs typeface="Segoe UI Light" panose="020B0502040204020203" pitchFamily="34" charset="0"/>
              </a:rPr>
            </a:br>
            <a:r>
              <a:rPr lang="sv-SE" sz="4400" spc="-100" dirty="0" err="1">
                <a:ln w="3175">
                  <a:noFill/>
                </a:ln>
                <a:latin typeface="Segoe UI Light" panose="020B0502040204020203" pitchFamily="34" charset="0"/>
                <a:ea typeface="+mn-ea"/>
                <a:cs typeface="Segoe UI Light" panose="020B0502040204020203" pitchFamily="34" charset="0"/>
              </a:rPr>
              <a:t>We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help</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them</a:t>
            </a:r>
            <a:r>
              <a:rPr lang="sv-SE" sz="4400" spc="-100" dirty="0">
                <a:ln w="3175">
                  <a:noFill/>
                </a:ln>
                <a:latin typeface="Segoe UI Light" panose="020B0502040204020203" pitchFamily="34" charset="0"/>
                <a:ea typeface="+mn-ea"/>
                <a:cs typeface="Segoe UI Light" panose="020B0502040204020203" pitchFamily="34" charset="0"/>
              </a:rPr>
              <a:t> do it faster, at </a:t>
            </a:r>
            <a:r>
              <a:rPr lang="sv-SE" sz="4400" spc="-100" dirty="0" err="1">
                <a:ln w="3175">
                  <a:noFill/>
                </a:ln>
                <a:latin typeface="Segoe UI Light" panose="020B0502040204020203" pitchFamily="34" charset="0"/>
                <a:ea typeface="+mn-ea"/>
                <a:cs typeface="Segoe UI Light" panose="020B0502040204020203" pitchFamily="34" charset="0"/>
              </a:rPr>
              <a:t>lower</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cost</a:t>
            </a:r>
            <a:r>
              <a:rPr lang="sv-SE" sz="4400" spc="-100" dirty="0">
                <a:ln w="3175">
                  <a:noFill/>
                </a:ln>
                <a:latin typeface="Segoe UI Light" panose="020B0502040204020203" pitchFamily="34" charset="0"/>
                <a:ea typeface="+mn-ea"/>
                <a:cs typeface="Segoe UI Light" panose="020B0502040204020203" pitchFamily="34" charset="0"/>
              </a:rPr>
              <a:t> and </a:t>
            </a:r>
            <a:r>
              <a:rPr lang="sv-SE" sz="4400" spc="-100" dirty="0" err="1">
                <a:ln w="3175">
                  <a:noFill/>
                </a:ln>
                <a:latin typeface="Segoe UI Light" panose="020B0502040204020203" pitchFamily="34" charset="0"/>
                <a:ea typeface="+mn-ea"/>
                <a:cs typeface="Segoe UI Light" panose="020B0502040204020203" pitchFamily="34" charset="0"/>
              </a:rPr>
              <a:t>with</a:t>
            </a:r>
            <a:r>
              <a:rPr lang="sv-SE" sz="4400" spc="-100" dirty="0">
                <a:ln w="3175">
                  <a:noFill/>
                </a:ln>
                <a:latin typeface="Segoe UI Light" panose="020B0502040204020203" pitchFamily="34" charset="0"/>
                <a:ea typeface="+mn-ea"/>
                <a:cs typeface="Segoe UI Light" panose="020B0502040204020203" pitchFamily="34" charset="0"/>
              </a:rPr>
              <a:t> the right </a:t>
            </a:r>
            <a:r>
              <a:rPr lang="sv-SE" sz="4400" spc="-100" dirty="0" err="1">
                <a:ln w="3175">
                  <a:noFill/>
                </a:ln>
                <a:latin typeface="Segoe UI Light" panose="020B0502040204020203" pitchFamily="34" charset="0"/>
                <a:ea typeface="+mn-ea"/>
                <a:cs typeface="Segoe UI Light" panose="020B0502040204020203" pitchFamily="34" charset="0"/>
              </a:rPr>
              <a:t>quality</a:t>
            </a:r>
            <a:r>
              <a:rPr lang="sv-SE" sz="4400" spc="-100" dirty="0">
                <a:ln w="3175">
                  <a:noFill/>
                </a:ln>
                <a:latin typeface="Segoe UI Light" panose="020B0502040204020203" pitchFamily="34" charset="0"/>
                <a:ea typeface="+mn-ea"/>
                <a:cs typeface="Segoe UI Light" panose="020B0502040204020203" pitchFamily="34" charset="0"/>
              </a:rPr>
              <a:t>.</a:t>
            </a:r>
          </a:p>
          <a:p>
            <a:pPr marL="0" indent="0">
              <a:buNone/>
            </a:pPr>
            <a:endParaRPr lang="en-US" b="1" dirty="0"/>
          </a:p>
        </p:txBody>
      </p:sp>
      <p:pic>
        <p:nvPicPr>
          <p:cNvPr id="7" name="Grafik 6" descr="Elpære">
            <a:extLst>
              <a:ext uri="{FF2B5EF4-FFF2-40B4-BE49-F238E27FC236}">
                <a16:creationId xmlns:a16="http://schemas.microsoft.com/office/drawing/2014/main" id="{D4911B59-49E7-44FA-B3A9-B9B408AF17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6525" y="1849580"/>
            <a:ext cx="3491345" cy="3491345"/>
          </a:xfrm>
          <a:prstGeom prst="rect">
            <a:avLst/>
          </a:prstGeom>
        </p:spPr>
      </p:pic>
    </p:spTree>
    <p:extLst>
      <p:ext uri="{BB962C8B-B14F-4D97-AF65-F5344CB8AC3E}">
        <p14:creationId xmlns:p14="http://schemas.microsoft.com/office/powerpoint/2010/main" val="1724425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6AAC88D-5C90-4602-95AD-DB673CE0C8F1}"/>
              </a:ext>
            </a:extLst>
          </p:cNvPr>
          <p:cNvSpPr>
            <a:spLocks noGrp="1"/>
          </p:cNvSpPr>
          <p:nvPr>
            <p:ph type="title"/>
          </p:nvPr>
        </p:nvSpPr>
        <p:spPr/>
        <p:txBody>
          <a:bodyPr/>
          <a:lstStyle/>
          <a:p>
            <a:endParaRPr lang="en-DK" dirty="0"/>
          </a:p>
        </p:txBody>
      </p:sp>
      <p:sp>
        <p:nvSpPr>
          <p:cNvPr id="7" name="Tekstfelt 6">
            <a:extLst>
              <a:ext uri="{FF2B5EF4-FFF2-40B4-BE49-F238E27FC236}">
                <a16:creationId xmlns:a16="http://schemas.microsoft.com/office/drawing/2014/main" id="{F3AFD91C-321A-4493-8B6C-672A8D856F21}"/>
              </a:ext>
            </a:extLst>
          </p:cNvPr>
          <p:cNvSpPr txBox="1"/>
          <p:nvPr/>
        </p:nvSpPr>
        <p:spPr>
          <a:xfrm>
            <a:off x="951267" y="3730560"/>
            <a:ext cx="6096000" cy="369332"/>
          </a:xfrm>
          <a:prstGeom prst="rect">
            <a:avLst/>
          </a:prstGeom>
          <a:noFill/>
        </p:spPr>
        <p:txBody>
          <a:bodyPr wrap="square">
            <a:spAutoFit/>
          </a:bodyPr>
          <a:lstStyle/>
          <a:p>
            <a:r>
              <a:rPr lang="en-DK" dirty="0"/>
              <a:t>https://www.linkedin.com/company/solidify-dev</a:t>
            </a:r>
          </a:p>
        </p:txBody>
      </p:sp>
      <p:sp>
        <p:nvSpPr>
          <p:cNvPr id="9" name="Tekstfelt 8">
            <a:extLst>
              <a:ext uri="{FF2B5EF4-FFF2-40B4-BE49-F238E27FC236}">
                <a16:creationId xmlns:a16="http://schemas.microsoft.com/office/drawing/2014/main" id="{4C6008E4-38F6-4F22-8D01-9E1F7D253235}"/>
              </a:ext>
            </a:extLst>
          </p:cNvPr>
          <p:cNvSpPr txBox="1"/>
          <p:nvPr/>
        </p:nvSpPr>
        <p:spPr>
          <a:xfrm>
            <a:off x="978658" y="4925064"/>
            <a:ext cx="8940219" cy="369332"/>
          </a:xfrm>
          <a:prstGeom prst="rect">
            <a:avLst/>
          </a:prstGeom>
          <a:noFill/>
        </p:spPr>
        <p:txBody>
          <a:bodyPr wrap="square">
            <a:spAutoFit/>
          </a:bodyPr>
          <a:lstStyle/>
          <a:p>
            <a:r>
              <a:rPr lang="en-DK" dirty="0"/>
              <a:t>https://www.youtube.com/channel/UChHumq_I3ne3nnoQ0B_KNgQ</a:t>
            </a:r>
            <a:r>
              <a:rPr lang="en-US" dirty="0"/>
              <a:t>?</a:t>
            </a:r>
            <a:r>
              <a:rPr lang="en-US" dirty="0" err="1"/>
              <a:t>sub_confirmation</a:t>
            </a:r>
            <a:r>
              <a:rPr lang="en-US" dirty="0"/>
              <a:t>=1</a:t>
            </a:r>
            <a:endParaRPr lang="en-DK" dirty="0"/>
          </a:p>
        </p:txBody>
      </p:sp>
      <p:sp>
        <p:nvSpPr>
          <p:cNvPr id="11" name="Tekstfelt 10">
            <a:extLst>
              <a:ext uri="{FF2B5EF4-FFF2-40B4-BE49-F238E27FC236}">
                <a16:creationId xmlns:a16="http://schemas.microsoft.com/office/drawing/2014/main" id="{BEA677A8-A0C0-48B0-87E2-4F9204801D6A}"/>
              </a:ext>
            </a:extLst>
          </p:cNvPr>
          <p:cNvSpPr txBox="1"/>
          <p:nvPr/>
        </p:nvSpPr>
        <p:spPr>
          <a:xfrm>
            <a:off x="988588" y="3401368"/>
            <a:ext cx="6096000" cy="369332"/>
          </a:xfrm>
          <a:prstGeom prst="rect">
            <a:avLst/>
          </a:prstGeom>
          <a:noFill/>
        </p:spPr>
        <p:txBody>
          <a:bodyPr wrap="square">
            <a:spAutoFit/>
          </a:bodyPr>
          <a:lstStyle/>
          <a:p>
            <a:r>
              <a:rPr lang="en-DK" dirty="0"/>
              <a:t>https://solidify.dev/</a:t>
            </a:r>
          </a:p>
        </p:txBody>
      </p:sp>
      <p:pic>
        <p:nvPicPr>
          <p:cNvPr id="1036" name="Picture 12">
            <a:extLst>
              <a:ext uri="{FF2B5EF4-FFF2-40B4-BE49-F238E27FC236}">
                <a16:creationId xmlns:a16="http://schemas.microsoft.com/office/drawing/2014/main" id="{F56393A0-5DE2-4811-86C3-593F8117AE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972" y="4985573"/>
            <a:ext cx="303616" cy="293135"/>
          </a:xfrm>
          <a:prstGeom prst="rect">
            <a:avLst/>
          </a:prstGeom>
          <a:noFill/>
          <a:extLst>
            <a:ext uri="{909E8E84-426E-40DD-AFC4-6F175D3DCCD1}">
              <a14:hiddenFill xmlns:a14="http://schemas.microsoft.com/office/drawing/2010/main">
                <a:solidFill>
                  <a:srgbClr val="FFFFFF"/>
                </a:solidFill>
              </a14:hiddenFill>
            </a:ext>
          </a:extLst>
        </p:spPr>
      </p:pic>
      <p:pic>
        <p:nvPicPr>
          <p:cNvPr id="14" name="Billede 13">
            <a:extLst>
              <a:ext uri="{FF2B5EF4-FFF2-40B4-BE49-F238E27FC236}">
                <a16:creationId xmlns:a16="http://schemas.microsoft.com/office/drawing/2014/main" id="{E4F378AF-CECC-497D-81B2-EBD213CB030F}"/>
              </a:ext>
            </a:extLst>
          </p:cNvPr>
          <p:cNvPicPr>
            <a:picLocks noChangeAspect="1"/>
          </p:cNvPicPr>
          <p:nvPr/>
        </p:nvPicPr>
        <p:blipFill>
          <a:blip r:embed="rId4"/>
          <a:stretch>
            <a:fillRect/>
          </a:stretch>
        </p:blipFill>
        <p:spPr>
          <a:xfrm>
            <a:off x="3218365" y="1640312"/>
            <a:ext cx="4667250" cy="1162050"/>
          </a:xfrm>
          <a:prstGeom prst="rect">
            <a:avLst/>
          </a:prstGeom>
        </p:spPr>
      </p:pic>
      <p:sp>
        <p:nvSpPr>
          <p:cNvPr id="17" name="AutoShape 16">
            <a:extLst>
              <a:ext uri="{FF2B5EF4-FFF2-40B4-BE49-F238E27FC236}">
                <a16:creationId xmlns:a16="http://schemas.microsoft.com/office/drawing/2014/main" id="{9B87A0A1-FF66-44D3-901A-1FE20B6CA2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2" name="Picture 18">
            <a:extLst>
              <a:ext uri="{FF2B5EF4-FFF2-40B4-BE49-F238E27FC236}">
                <a16:creationId xmlns:a16="http://schemas.microsoft.com/office/drawing/2014/main" id="{DC62738A-C597-4F01-B4CE-AEC25AA7D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67" y="4597128"/>
            <a:ext cx="238125" cy="23812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B71E6477-BE4B-4C6E-A680-EA3C83C830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42" y="3801846"/>
            <a:ext cx="276225" cy="228601"/>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0">
            <a:extLst>
              <a:ext uri="{FF2B5EF4-FFF2-40B4-BE49-F238E27FC236}">
                <a16:creationId xmlns:a16="http://schemas.microsoft.com/office/drawing/2014/main" id="{80D2A12B-F07C-4278-89BD-3A36F1648F09}"/>
              </a:ext>
            </a:extLst>
          </p:cNvPr>
          <p:cNvSpPr>
            <a:spLocks noChangeAspect="1" noChangeArrowheads="1"/>
          </p:cNvSpPr>
          <p:nvPr/>
        </p:nvSpPr>
        <p:spPr bwMode="auto">
          <a:xfrm>
            <a:off x="7708604"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5" name="Picture 21">
            <a:extLst>
              <a:ext uri="{FF2B5EF4-FFF2-40B4-BE49-F238E27FC236}">
                <a16:creationId xmlns:a16="http://schemas.microsoft.com/office/drawing/2014/main" id="{9136754C-8500-45C0-8D3C-51CD5188DB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042" y="4174763"/>
            <a:ext cx="247650" cy="238126"/>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22">
            <a:extLst>
              <a:ext uri="{FF2B5EF4-FFF2-40B4-BE49-F238E27FC236}">
                <a16:creationId xmlns:a16="http://schemas.microsoft.com/office/drawing/2014/main" id="{F0A5ECD9-6C86-4B75-BC99-2BEF98E61138}"/>
              </a:ext>
            </a:extLst>
          </p:cNvPr>
          <p:cNvSpPr>
            <a:spLocks noChangeAspect="1" noChangeArrowheads="1"/>
          </p:cNvSpPr>
          <p:nvPr/>
        </p:nvSpPr>
        <p:spPr bwMode="auto">
          <a:xfrm>
            <a:off x="8557916"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1" name="Tekstfelt 20">
            <a:extLst>
              <a:ext uri="{FF2B5EF4-FFF2-40B4-BE49-F238E27FC236}">
                <a16:creationId xmlns:a16="http://schemas.microsoft.com/office/drawing/2014/main" id="{5DA08E09-56F3-4822-AA96-CAA140152C91}"/>
              </a:ext>
            </a:extLst>
          </p:cNvPr>
          <p:cNvSpPr txBox="1"/>
          <p:nvPr/>
        </p:nvSpPr>
        <p:spPr>
          <a:xfrm>
            <a:off x="951267" y="4109160"/>
            <a:ext cx="6096000" cy="369332"/>
          </a:xfrm>
          <a:prstGeom prst="rect">
            <a:avLst/>
          </a:prstGeom>
          <a:noFill/>
        </p:spPr>
        <p:txBody>
          <a:bodyPr wrap="square">
            <a:spAutoFit/>
          </a:bodyPr>
          <a:lstStyle/>
          <a:p>
            <a:r>
              <a:rPr lang="en-GB" b="0" i="0" dirty="0">
                <a:solidFill>
                  <a:srgbClr val="FFFFFF"/>
                </a:solidFill>
                <a:effectLst/>
                <a:latin typeface="Segoe UI Light" panose="020B0502040204020203" pitchFamily="34" charset="0"/>
              </a:rPr>
              <a:t>https://github.com/solidify</a:t>
            </a:r>
            <a:endParaRPr lang="en-DK" dirty="0"/>
          </a:p>
        </p:txBody>
      </p:sp>
      <p:sp>
        <p:nvSpPr>
          <p:cNvPr id="22" name="Tekstfelt 21">
            <a:extLst>
              <a:ext uri="{FF2B5EF4-FFF2-40B4-BE49-F238E27FC236}">
                <a16:creationId xmlns:a16="http://schemas.microsoft.com/office/drawing/2014/main" id="{BD437041-17C3-41C6-A83B-A05CCBE3C92B}"/>
              </a:ext>
            </a:extLst>
          </p:cNvPr>
          <p:cNvSpPr txBox="1"/>
          <p:nvPr/>
        </p:nvSpPr>
        <p:spPr>
          <a:xfrm>
            <a:off x="978658" y="4530523"/>
            <a:ext cx="6096000" cy="369332"/>
          </a:xfrm>
          <a:prstGeom prst="rect">
            <a:avLst/>
          </a:prstGeom>
          <a:noFill/>
        </p:spPr>
        <p:txBody>
          <a:bodyPr wrap="square">
            <a:spAutoFit/>
          </a:bodyPr>
          <a:lstStyle/>
          <a:p>
            <a:r>
              <a:rPr lang="en-DK" dirty="0"/>
              <a:t>@solidifyse</a:t>
            </a:r>
          </a:p>
        </p:txBody>
      </p:sp>
      <p:pic>
        <p:nvPicPr>
          <p:cNvPr id="24" name="Grafik 23" descr="Internet">
            <a:extLst>
              <a:ext uri="{FF2B5EF4-FFF2-40B4-BE49-F238E27FC236}">
                <a16:creationId xmlns:a16="http://schemas.microsoft.com/office/drawing/2014/main" id="{F189F0B1-F4AB-486A-85D3-0D21B4FC1A5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8273" y="3429000"/>
            <a:ext cx="304800" cy="304800"/>
          </a:xfrm>
          <a:prstGeom prst="rect">
            <a:avLst/>
          </a:prstGeom>
        </p:spPr>
      </p:pic>
    </p:spTree>
    <p:extLst>
      <p:ext uri="{BB962C8B-B14F-4D97-AF65-F5344CB8AC3E}">
        <p14:creationId xmlns:p14="http://schemas.microsoft.com/office/powerpoint/2010/main" val="34944691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A628-4F1E-442B-A895-20C2EFD93DB8}"/>
              </a:ext>
            </a:extLst>
          </p:cNvPr>
          <p:cNvSpPr>
            <a:spLocks noGrp="1"/>
          </p:cNvSpPr>
          <p:nvPr>
            <p:ph type="title"/>
          </p:nvPr>
        </p:nvSpPr>
        <p:spPr>
          <a:xfrm>
            <a:off x="609600" y="274638"/>
            <a:ext cx="10972800" cy="1143000"/>
          </a:xfrm>
          <a:prstGeom prst="rect">
            <a:avLst/>
          </a:prstGeom>
        </p:spPr>
        <p:txBody>
          <a:bodyPr anchor="ctr">
            <a:normAutofit/>
          </a:bodyPr>
          <a:lstStyle/>
          <a:p>
            <a:r>
              <a:rPr lang="sv-SE" dirty="0">
                <a:solidFill>
                  <a:schemeClr val="tx1"/>
                </a:solidFill>
              </a:rPr>
              <a:t>Agenda</a:t>
            </a:r>
          </a:p>
        </p:txBody>
      </p:sp>
      <p:graphicFrame>
        <p:nvGraphicFramePr>
          <p:cNvPr id="5" name="Content Placeholder 2">
            <a:extLst>
              <a:ext uri="{FF2B5EF4-FFF2-40B4-BE49-F238E27FC236}">
                <a16:creationId xmlns:a16="http://schemas.microsoft.com/office/drawing/2014/main" id="{EDBFC28A-A09A-4B3F-8102-18AA92B4E492}"/>
              </a:ext>
            </a:extLst>
          </p:cNvPr>
          <p:cNvGraphicFramePr>
            <a:graphicFrameLocks noGrp="1"/>
          </p:cNvGraphicFramePr>
          <p:nvPr>
            <p:ph idx="1"/>
            <p:extLst>
              <p:ext uri="{D42A27DB-BD31-4B8C-83A1-F6EECF244321}">
                <p14:modId xmlns:p14="http://schemas.microsoft.com/office/powerpoint/2010/main" val="3273989269"/>
              </p:ext>
            </p:extLst>
          </p:nvPr>
        </p:nvGraphicFramePr>
        <p:xfrm>
          <a:off x="624417" y="1557339"/>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9482952"/>
      </p:ext>
    </p:extLst>
  </p:cSld>
  <p:clrMapOvr>
    <a:masterClrMapping/>
  </p:clrMapOvr>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0</TotalTime>
  <Words>5053</Words>
  <Application>Microsoft Office PowerPoint</Application>
  <PresentationFormat>Widescreen</PresentationFormat>
  <Paragraphs>420</Paragraphs>
  <Slides>52</Slides>
  <Notes>39</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52</vt:i4>
      </vt:variant>
    </vt:vector>
  </HeadingPairs>
  <TitlesOfParts>
    <vt:vector size="63" baseType="lpstr">
      <vt:lpstr>Arial</vt:lpstr>
      <vt:lpstr>Calibri</vt:lpstr>
      <vt:lpstr>Consolas</vt:lpstr>
      <vt:lpstr>Gill Sans MT Pro Light</vt:lpstr>
      <vt:lpstr>Segoe UI</vt:lpstr>
      <vt:lpstr>Segoe UI Light</vt:lpstr>
      <vt:lpstr>Segoe UI Semilight</vt:lpstr>
      <vt:lpstr>Tahoma</vt:lpstr>
      <vt:lpstr>Wingdings</vt:lpstr>
      <vt:lpstr>2_Server and Cloud 2013</vt:lpstr>
      <vt:lpstr>C+E Readiness Template</vt:lpstr>
      <vt:lpstr>Welcome to the     App modernization Webinar</vt:lpstr>
      <vt:lpstr>App modernization</vt:lpstr>
      <vt:lpstr>Presenters</vt:lpstr>
      <vt:lpstr>Presenters</vt:lpstr>
      <vt:lpstr>What is Solidify</vt:lpstr>
      <vt:lpstr>Locations</vt:lpstr>
      <vt:lpstr>Solidify Mission Statement</vt:lpstr>
      <vt:lpstr>PowerPoint Presentation</vt:lpstr>
      <vt:lpstr>Agenda</vt:lpstr>
      <vt:lpstr>Hello audience</vt:lpstr>
      <vt:lpstr>Introduction Application Modernization and Azure Basic Concepts.</vt:lpstr>
      <vt:lpstr>Abstract and learning objectives</vt:lpstr>
      <vt:lpstr>Step 1: Review the customer case study</vt:lpstr>
      <vt:lpstr>Customer situation </vt:lpstr>
      <vt:lpstr>Customer situation - 2 </vt:lpstr>
      <vt:lpstr>Customer situation - 3 </vt:lpstr>
      <vt:lpstr>Customer situation - 4 </vt:lpstr>
      <vt:lpstr>Customer needs - 5 </vt:lpstr>
      <vt:lpstr>Customer objections </vt:lpstr>
      <vt:lpstr>Common scenarios </vt:lpstr>
      <vt:lpstr>Step 2: Design the solution</vt:lpstr>
      <vt:lpstr>Step 3: Present the solution</vt:lpstr>
      <vt:lpstr>Wrap-up</vt:lpstr>
      <vt:lpstr>Preferred target audience </vt:lpstr>
      <vt:lpstr>Preferred solution </vt:lpstr>
      <vt:lpstr>PowerPoint Presentation</vt:lpstr>
      <vt:lpstr>Preferred solution - 1 </vt:lpstr>
      <vt:lpstr>Database Management</vt:lpstr>
      <vt:lpstr>Preferred solution - 2 </vt:lpstr>
      <vt:lpstr>Preferred solution - 3 </vt:lpstr>
      <vt:lpstr>Azure Storage</vt:lpstr>
      <vt:lpstr>Types of storage accounts </vt:lpstr>
      <vt:lpstr>Access Tire and Replication </vt:lpstr>
      <vt:lpstr>Blob Storage</vt:lpstr>
      <vt:lpstr>Blob Storage</vt:lpstr>
      <vt:lpstr>File Storage</vt:lpstr>
      <vt:lpstr>Queues</vt:lpstr>
      <vt:lpstr>Queues  </vt:lpstr>
      <vt:lpstr>Table Storage</vt:lpstr>
      <vt:lpstr>Preferred solution - 4 </vt:lpstr>
      <vt:lpstr>Preferred solution - 4 </vt:lpstr>
      <vt:lpstr>Preferred solution - 5</vt:lpstr>
      <vt:lpstr>Preferred solution - 5</vt:lpstr>
      <vt:lpstr>PowerPoint Presentation</vt:lpstr>
      <vt:lpstr>Preferred solution - 8 </vt:lpstr>
      <vt:lpstr>Preferred solution - 9 </vt:lpstr>
      <vt:lpstr>Preferred solution - 10 </vt:lpstr>
      <vt:lpstr>Preferred solution – 11 </vt:lpstr>
      <vt:lpstr>Preferred objection handling </vt:lpstr>
      <vt:lpstr>Customer quote </vt:lpstr>
      <vt:lpstr>Hands On Lab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2020-11-06T19:53:49Z</dcterms:modified>
</cp:coreProperties>
</file>